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Lst>
  <p:notesMasterIdLst>
    <p:notesMasterId r:id="rId11"/>
  </p:notesMasterIdLst>
  <p:handoutMasterIdLst>
    <p:handoutMasterId r:id="rId12"/>
  </p:handoutMasterIdLst>
  <p:sldIdLst>
    <p:sldId id="294" r:id="rId5"/>
    <p:sldId id="332" r:id="rId6"/>
    <p:sldId id="341" r:id="rId7"/>
    <p:sldId id="337" r:id="rId8"/>
    <p:sldId id="339" r:id="rId9"/>
    <p:sldId id="340" r:id="rId10"/>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örg Glunde" initials="JG" lastIdx="1" clrIdx="0">
    <p:extLst>
      <p:ext uri="{19B8F6BF-5375-455C-9EA6-DF929625EA0E}">
        <p15:presenceInfo xmlns:p15="http://schemas.microsoft.com/office/powerpoint/2012/main" userId="8bb4fbb0b4b44e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0F"/>
    <a:srgbClr val="FF6210"/>
    <a:srgbClr val="BBE0E3"/>
    <a:srgbClr val="05BFE0"/>
    <a:srgbClr val="4F17A8"/>
    <a:srgbClr val="CDCDDE"/>
    <a:srgbClr val="E8E8EF"/>
    <a:srgbClr val="896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C4948083-A785-444E-B625-3EBA5FC197EE}" type="datetimeFigureOut">
              <a:rPr lang="en-US" smtClean="0"/>
              <a:pPr/>
              <a:t>2/4/23</a:t>
            </a:fld>
            <a:endParaRPr lang="en-US"/>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4565785E-8B81-429E-B501-3F78ED7CE7BD}" type="slidenum">
              <a:rPr lang="en-US" smtClean="0"/>
              <a:pPr/>
              <a:t>‹Nr.›</a:t>
            </a:fld>
            <a:endParaRPr lang="en-US"/>
          </a:p>
        </p:txBody>
      </p:sp>
    </p:spTree>
    <p:extLst>
      <p:ext uri="{BB962C8B-B14F-4D97-AF65-F5344CB8AC3E}">
        <p14:creationId xmlns:p14="http://schemas.microsoft.com/office/powerpoint/2010/main" val="35325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86E2C56A-B2A1-40B3-AB82-BA41D8143AD7}" type="datetimeFigureOut">
              <a:rPr lang="en-US" smtClean="0"/>
              <a:pPr/>
              <a:t>2/4/23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CB290EB4-18B3-473B-83BC-131D4E80FD24}" type="slidenum">
              <a:rPr lang="en-US" smtClean="0"/>
              <a:pPr/>
              <a:t>‹Nr.›</a:t>
            </a:fld>
            <a:endParaRPr lang="en-US"/>
          </a:p>
        </p:txBody>
      </p:sp>
    </p:spTree>
    <p:extLst>
      <p:ext uri="{BB962C8B-B14F-4D97-AF65-F5344CB8AC3E}">
        <p14:creationId xmlns:p14="http://schemas.microsoft.com/office/powerpoint/2010/main" val="4101003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B290EB4-18B3-473B-83BC-131D4E80FD24}" type="slidenum">
              <a:rPr lang="en-US" smtClean="0"/>
              <a:pPr/>
              <a:t>5</a:t>
            </a:fld>
            <a:endParaRPr lang="en-US"/>
          </a:p>
        </p:txBody>
      </p:sp>
    </p:spTree>
    <p:extLst>
      <p:ext uri="{BB962C8B-B14F-4D97-AF65-F5344CB8AC3E}">
        <p14:creationId xmlns:p14="http://schemas.microsoft.com/office/powerpoint/2010/main" val="2170660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b="1"/>
            </a:lvl1pPr>
          </a:lstStyle>
          <a:p>
            <a:r>
              <a:rPr lang="en-US"/>
              <a:t>Click to edit Master title style</a:t>
            </a:r>
          </a:p>
        </p:txBody>
      </p:sp>
      <p:sp>
        <p:nvSpPr>
          <p:cNvPr id="3" name="Content Placeholder 2"/>
          <p:cNvSpPr>
            <a:spLocks noGrp="1"/>
          </p:cNvSpPr>
          <p:nvPr>
            <p:ph idx="1"/>
          </p:nvPr>
        </p:nvSpPr>
        <p:spPr/>
        <p:txBody>
          <a:bodyPr>
            <a:normAutofit/>
          </a:bodyPr>
          <a:lstStyle>
            <a:lvl1pPr marL="457189" indent="-457189">
              <a:buClr>
                <a:srgbClr val="E88E20"/>
              </a:buClr>
              <a:buFont typeface="Courier New" panose="02070309020205020404" pitchFamily="49" charset="0"/>
              <a:buChar char="o"/>
              <a:defRPr/>
            </a:lvl1pPr>
            <a:lvl2pPr marL="1066785" indent="-457200">
              <a:buClr>
                <a:srgbClr val="E88E20"/>
              </a:buClr>
              <a:buFont typeface="Arial" panose="020B0604020202020204" pitchFamily="34" charset="0"/>
              <a:buChar char="•"/>
              <a:defRPr/>
            </a:lvl2pPr>
            <a:lvl3pPr marL="1447764" indent="-304792">
              <a:buClr>
                <a:srgbClr val="E88E20"/>
              </a:buClr>
              <a:buFont typeface="Symbol" panose="05050102010706020507" pitchFamily="18" charset="2"/>
              <a:buChar char="-"/>
              <a:defRPr/>
            </a:lvl3pPr>
            <a:lvl4pPr marL="1904952" indent="-304792">
              <a:buClr>
                <a:srgbClr val="E88E20"/>
              </a:buClr>
              <a:buFont typeface="Wingdings" panose="05000000000000000000" pitchFamily="2" charset="2"/>
              <a:buChar char="ü"/>
              <a:defRPr/>
            </a:lvl4pPr>
            <a:lvl5pPr marL="2362141" indent="-304792">
              <a:buClr>
                <a:srgbClr val="E88E2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8812990"/>
      </p:ext>
    </p:extLst>
  </p:cSld>
  <p:clrMapOvr>
    <a:masterClrMapping/>
  </p:clrMapOvr>
  <p:transition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RESENTATION COVER 2 PATTERN">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8C41416-BCD4-A647-A18C-E81D5468A4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81602" y="303696"/>
            <a:ext cx="6705600" cy="5753100"/>
          </a:xfrm>
          <a:prstGeom prst="rect">
            <a:avLst/>
          </a:prstGeom>
        </p:spPr>
      </p:pic>
      <p:sp>
        <p:nvSpPr>
          <p:cNvPr id="2" name="Title 1"/>
          <p:cNvSpPr>
            <a:spLocks noGrp="1"/>
          </p:cNvSpPr>
          <p:nvPr>
            <p:ph type="title" hasCustomPrompt="1"/>
          </p:nvPr>
        </p:nvSpPr>
        <p:spPr>
          <a:xfrm>
            <a:off x="314326" y="1734906"/>
            <a:ext cx="3760788" cy="1719262"/>
          </a:xfrm>
        </p:spPr>
        <p:txBody>
          <a:bodyPr anchor="b"/>
          <a:lstStyle>
            <a:lvl1pPr>
              <a:lnSpc>
                <a:spcPts val="3200"/>
              </a:lnSpc>
              <a:defRPr sz="2800" cap="all" baseline="0"/>
            </a:lvl1pPr>
          </a:lstStyle>
          <a:p>
            <a:r>
              <a:rPr lang="en-US"/>
              <a:t>Presentation title</a:t>
            </a:r>
          </a:p>
        </p:txBody>
      </p:sp>
      <p:sp>
        <p:nvSpPr>
          <p:cNvPr id="3" name="Text Placeholder 2"/>
          <p:cNvSpPr>
            <a:spLocks noGrp="1"/>
          </p:cNvSpPr>
          <p:nvPr>
            <p:ph type="body" idx="1" hasCustomPrompt="1"/>
          </p:nvPr>
        </p:nvSpPr>
        <p:spPr>
          <a:xfrm>
            <a:off x="314326" y="3608388"/>
            <a:ext cx="3760788" cy="473075"/>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Presentation subtitle</a:t>
            </a:r>
          </a:p>
        </p:txBody>
      </p:sp>
      <p:sp>
        <p:nvSpPr>
          <p:cNvPr id="13" name="Text Placeholder 12">
            <a:extLst>
              <a:ext uri="{FF2B5EF4-FFF2-40B4-BE49-F238E27FC236}">
                <a16:creationId xmlns:a16="http://schemas.microsoft.com/office/drawing/2014/main" id="{9DB4343E-05BA-9F40-A6AA-424EEF5104D8}"/>
              </a:ext>
            </a:extLst>
          </p:cNvPr>
          <p:cNvSpPr>
            <a:spLocks noGrp="1"/>
          </p:cNvSpPr>
          <p:nvPr>
            <p:ph type="body" sz="quarter" idx="13"/>
          </p:nvPr>
        </p:nvSpPr>
        <p:spPr>
          <a:xfrm>
            <a:off x="314325" y="5603875"/>
            <a:ext cx="3760788" cy="431800"/>
          </a:xfrm>
        </p:spPr>
        <p:txBody>
          <a:bodyPr>
            <a:noAutofit/>
          </a:bodyPr>
          <a:lstStyle>
            <a:lvl1pPr>
              <a:defRPr sz="1000"/>
            </a:lvl1pPr>
            <a:lvl2pPr marL="7938" indent="0">
              <a:buNone/>
              <a:tabLst/>
              <a:defRPr sz="1000" cap="all" baseline="0"/>
            </a:lvl2pPr>
            <a:lvl3pPr marL="258763" indent="-258763">
              <a:tabLst/>
              <a:defRPr sz="1000"/>
            </a:lvl3pPr>
            <a:lvl4pPr marL="517525" indent="-250825">
              <a:tabLst/>
              <a:defRPr sz="1000"/>
            </a:lvl4pPr>
            <a:lvl5pPr marL="742950" indent="-209550">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6" name="Picture 35" descr="A close up of a light&#10;&#10;Description automatically generated">
            <a:extLst>
              <a:ext uri="{FF2B5EF4-FFF2-40B4-BE49-F238E27FC236}">
                <a16:creationId xmlns:a16="http://schemas.microsoft.com/office/drawing/2014/main" id="{5CFE78B2-A15B-C74B-8DD5-F48462C4F3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714625" cy="1234440"/>
          </a:xfrm>
          <a:prstGeom prst="rect">
            <a:avLst/>
          </a:prstGeom>
        </p:spPr>
      </p:pic>
    </p:spTree>
    <p:extLst>
      <p:ext uri="{BB962C8B-B14F-4D97-AF65-F5344CB8AC3E}">
        <p14:creationId xmlns:p14="http://schemas.microsoft.com/office/powerpoint/2010/main" val="367054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ub Title 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062652"/>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pic>
        <p:nvPicPr>
          <p:cNvPr id="5" name="Picture 26" descr="PMI_Logo_Wht_KO.eps">
            <a:extLst>
              <a:ext uri="{FF2B5EF4-FFF2-40B4-BE49-F238E27FC236}">
                <a16:creationId xmlns:a16="http://schemas.microsoft.com/office/drawing/2014/main" id="{F571C25D-A105-4490-A02F-DA2019A91E2E}"/>
              </a:ext>
            </a:extLst>
          </p:cNvPr>
          <p:cNvPicPr>
            <a:picLocks noChangeAspect="1"/>
          </p:cNvPicPr>
          <p:nvPr userDrawn="1"/>
        </p:nvPicPr>
        <p:blipFill>
          <a:blip r:embed="rId2" cstate="print"/>
          <a:srcRect/>
          <a:stretch>
            <a:fillRect/>
          </a:stretch>
        </p:blipFill>
        <p:spPr bwMode="auto">
          <a:xfrm>
            <a:off x="609600" y="685800"/>
            <a:ext cx="2929426" cy="1066800"/>
          </a:xfrm>
          <a:prstGeom prst="rect">
            <a:avLst/>
          </a:prstGeom>
          <a:noFill/>
          <a:ln w="9525">
            <a:noFill/>
            <a:miter lim="800000"/>
            <a:headEnd/>
            <a:tailEnd/>
          </a:ln>
        </p:spPr>
      </p:pic>
    </p:spTree>
    <p:extLst>
      <p:ext uri="{BB962C8B-B14F-4D97-AF65-F5344CB8AC3E}">
        <p14:creationId xmlns:p14="http://schemas.microsoft.com/office/powerpoint/2010/main" val="1017331011"/>
      </p:ext>
    </p:extLst>
  </p:cSld>
  <p:clrMapOvr>
    <a:masterClrMapping/>
  </p:clrMapOvr>
  <p:transition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Content Placeholder 2"/>
          <p:cNvSpPr>
            <a:spLocks noGrp="1"/>
          </p:cNvSpPr>
          <p:nvPr>
            <p:ph sz="half" idx="1"/>
          </p:nvPr>
        </p:nvSpPr>
        <p:spPr>
          <a:xfrm>
            <a:off x="914400" y="1524000"/>
            <a:ext cx="5080000" cy="4267200"/>
          </a:xfrm>
        </p:spPr>
        <p:txBody>
          <a:bodyPr>
            <a:normAutofit/>
          </a:bodyPr>
          <a:lstStyle>
            <a:lvl1pPr>
              <a:defRPr sz="3733"/>
            </a:lvl1pPr>
            <a:lvl2pPr>
              <a:defRPr sz="3733"/>
            </a:lvl2pPr>
            <a:lvl3pPr>
              <a:defRPr sz="3200"/>
            </a:lvl3pPr>
            <a:lvl4pPr>
              <a:defRPr sz="2667"/>
            </a:lvl4pPr>
            <a:lvl5pPr>
              <a:defRPr sz="26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080000" cy="4267200"/>
          </a:xfrm>
        </p:spPr>
        <p:txBody>
          <a:bodyPr>
            <a:normAutofit/>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362303"/>
      </p:ext>
    </p:extLst>
  </p:cSld>
  <p:clrMapOvr>
    <a:masterClrMapping/>
  </p:clrMapOvr>
  <p:transition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t>Click to edit Master title style</a:t>
            </a:r>
          </a:p>
        </p:txBody>
      </p:sp>
    </p:spTree>
    <p:extLst>
      <p:ext uri="{BB962C8B-B14F-4D97-AF65-F5344CB8AC3E}">
        <p14:creationId xmlns:p14="http://schemas.microsoft.com/office/powerpoint/2010/main" val="2182531823"/>
      </p:ext>
    </p:extLst>
  </p:cSld>
  <p:clrMapOvr>
    <a:masterClrMapping/>
  </p:clrMapOvr>
  <p:transition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910583"/>
      </p:ext>
    </p:extLst>
  </p:cSld>
  <p:clrMapOvr>
    <a:masterClrMapping/>
  </p:clrMapOvr>
  <p:transition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445743"/>
      </p:ext>
    </p:extLst>
  </p:cSld>
  <p:clrMapOvr>
    <a:masterClrMapping/>
  </p:clrMapOvr>
  <p:transition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066800"/>
          </a:xfrm>
        </p:spPr>
        <p:txBody>
          <a:bodyPr anchor="b"/>
          <a:lstStyle/>
          <a:p>
            <a:r>
              <a:rPr lang="en-US"/>
              <a:t>Click to edit Master title style</a:t>
            </a:r>
          </a:p>
        </p:txBody>
      </p:sp>
      <p:sp>
        <p:nvSpPr>
          <p:cNvPr id="3" name="Text Placeholder 2"/>
          <p:cNvSpPr>
            <a:spLocks noGrp="1"/>
          </p:cNvSpPr>
          <p:nvPr>
            <p:ph type="body" sz="half" idx="1"/>
          </p:nvPr>
        </p:nvSpPr>
        <p:spPr>
          <a:xfrm>
            <a:off x="914400" y="1524000"/>
            <a:ext cx="5080000" cy="4267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6206835" y="1524000"/>
            <a:ext cx="5070764" cy="4292600"/>
          </a:xfrm>
        </p:spPr>
        <p:txBody>
          <a:bodyPr/>
          <a:lstStyle/>
          <a:p>
            <a:endParaRPr lang="en-US"/>
          </a:p>
        </p:txBody>
      </p:sp>
    </p:spTree>
    <p:extLst>
      <p:ext uri="{BB962C8B-B14F-4D97-AF65-F5344CB8AC3E}">
        <p14:creationId xmlns:p14="http://schemas.microsoft.com/office/powerpoint/2010/main" val="2777698420"/>
      </p:ext>
    </p:extLst>
  </p:cSld>
  <p:clrMapOvr>
    <a:masterClrMapping/>
  </p:clrMapOvr>
  <p:transition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066800"/>
          </a:xfrm>
        </p:spPr>
        <p:txBody>
          <a:bodyPr anchor="b"/>
          <a:lstStyle/>
          <a:p>
            <a:r>
              <a:rPr lang="en-US"/>
              <a:t>Click to edit Master title style</a:t>
            </a:r>
          </a:p>
        </p:txBody>
      </p:sp>
      <p:sp>
        <p:nvSpPr>
          <p:cNvPr id="3" name="Text Placeholder 2"/>
          <p:cNvSpPr>
            <a:spLocks noGrp="1"/>
          </p:cNvSpPr>
          <p:nvPr>
            <p:ph type="body" sz="half" idx="1"/>
          </p:nvPr>
        </p:nvSpPr>
        <p:spPr>
          <a:xfrm>
            <a:off x="6197600" y="1524000"/>
            <a:ext cx="5080000" cy="4267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914401" y="1524000"/>
            <a:ext cx="5070764" cy="4292600"/>
          </a:xfrm>
        </p:spPr>
        <p:txBody>
          <a:bodyPr/>
          <a:lstStyle/>
          <a:p>
            <a:endParaRPr lang="en-US"/>
          </a:p>
        </p:txBody>
      </p:sp>
    </p:spTree>
    <p:extLst>
      <p:ext uri="{BB962C8B-B14F-4D97-AF65-F5344CB8AC3E}">
        <p14:creationId xmlns:p14="http://schemas.microsoft.com/office/powerpoint/2010/main" val="103136458"/>
      </p:ext>
    </p:extLst>
  </p:cSld>
  <p:clrMapOvr>
    <a:masterClrMapping/>
  </p:clrMapOvr>
  <p:transition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Chart"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066800"/>
          </a:xfrm>
        </p:spPr>
        <p:txBody>
          <a:bodyPr anchor="b"/>
          <a:lstStyle/>
          <a:p>
            <a:r>
              <a:rPr lang="en-US"/>
              <a:t>Click to edit Master title style</a:t>
            </a:r>
          </a:p>
        </p:txBody>
      </p:sp>
      <p:sp>
        <p:nvSpPr>
          <p:cNvPr id="3" name="Text Placeholder 2"/>
          <p:cNvSpPr>
            <a:spLocks noGrp="1"/>
          </p:cNvSpPr>
          <p:nvPr>
            <p:ph type="body" sz="half" idx="1"/>
          </p:nvPr>
        </p:nvSpPr>
        <p:spPr>
          <a:xfrm>
            <a:off x="6197600" y="1524000"/>
            <a:ext cx="5080000" cy="4267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914400" y="1524000"/>
            <a:ext cx="5080000" cy="4267200"/>
          </a:xfrm>
        </p:spPr>
        <p:txBody>
          <a:bodyPr>
            <a:normAutofit/>
          </a:bodyPr>
          <a:lstStyle/>
          <a:p>
            <a:pPr lvl="0"/>
            <a:r>
              <a:rPr lang="en-US" noProof="0"/>
              <a:t>Click icon to add chart</a:t>
            </a:r>
          </a:p>
        </p:txBody>
      </p:sp>
    </p:spTree>
    <p:extLst>
      <p:ext uri="{BB962C8B-B14F-4D97-AF65-F5344CB8AC3E}">
        <p14:creationId xmlns:p14="http://schemas.microsoft.com/office/powerpoint/2010/main" val="3358649074"/>
      </p:ext>
    </p:extLst>
  </p:cSld>
  <p:clrMapOvr>
    <a:masterClrMapping/>
  </p:clrMapOvr>
  <p:transition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381000"/>
            <a:ext cx="103632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914400" y="1524000"/>
            <a:ext cx="103632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marL="2362141" marR="0" lvl="4" indent="-304792" algn="l" defTabSz="914400" rtl="0" eaLnBrk="1" fontAlgn="base" latinLnBrk="0" hangingPunct="1">
              <a:lnSpc>
                <a:spcPct val="100000"/>
              </a:lnSpc>
              <a:spcBef>
                <a:spcPct val="20000"/>
              </a:spcBef>
              <a:spcAft>
                <a:spcPct val="0"/>
              </a:spcAft>
              <a:buClrTx/>
              <a:buSzTx/>
              <a:buFontTx/>
              <a:buChar char="»"/>
              <a:tabLst/>
              <a:defRPr/>
            </a:pPr>
            <a:r>
              <a:rPr lang="en-US"/>
              <a:t>Fifth level</a:t>
            </a:r>
          </a:p>
        </p:txBody>
      </p:sp>
      <p:pic>
        <p:nvPicPr>
          <p:cNvPr id="2" name="Grafik 1">
            <a:extLst>
              <a:ext uri="{FF2B5EF4-FFF2-40B4-BE49-F238E27FC236}">
                <a16:creationId xmlns:a16="http://schemas.microsoft.com/office/drawing/2014/main" id="{ED518DD3-418C-4E02-B509-AC8CD937DC29}"/>
              </a:ext>
            </a:extLst>
          </p:cNvPr>
          <p:cNvPicPr>
            <a:picLocks noChangeAspect="1"/>
          </p:cNvPicPr>
          <p:nvPr userDrawn="1"/>
        </p:nvPicPr>
        <p:blipFill>
          <a:blip r:embed="rId12" cstate="email">
            <a:extLst>
              <a:ext uri="{28A0092B-C50C-407E-A947-70E740481C1C}">
                <a14:useLocalDpi xmlns:a14="http://schemas.microsoft.com/office/drawing/2010/main"/>
              </a:ext>
            </a:extLst>
          </a:blip>
          <a:srcRect/>
          <a:stretch/>
        </p:blipFill>
        <p:spPr>
          <a:xfrm>
            <a:off x="381976" y="5917081"/>
            <a:ext cx="2022657" cy="940919"/>
          </a:xfrm>
          <a:prstGeom prst="rect">
            <a:avLst/>
          </a:prstGeom>
        </p:spPr>
      </p:pic>
      <p:cxnSp>
        <p:nvCxnSpPr>
          <p:cNvPr id="5" name="Gerader Verbinder 4">
            <a:extLst>
              <a:ext uri="{FF2B5EF4-FFF2-40B4-BE49-F238E27FC236}">
                <a16:creationId xmlns:a16="http://schemas.microsoft.com/office/drawing/2014/main" id="{BAC38929-5186-48F2-882B-CD4EB74D80CB}"/>
              </a:ext>
            </a:extLst>
          </p:cNvPr>
          <p:cNvCxnSpPr>
            <a:cxnSpLocks/>
          </p:cNvCxnSpPr>
          <p:nvPr userDrawn="1"/>
        </p:nvCxnSpPr>
        <p:spPr bwMode="auto">
          <a:xfrm flipV="1">
            <a:off x="2117035" y="6460436"/>
            <a:ext cx="7330108"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Textfeld 7">
            <a:extLst>
              <a:ext uri="{FF2B5EF4-FFF2-40B4-BE49-F238E27FC236}">
                <a16:creationId xmlns:a16="http://schemas.microsoft.com/office/drawing/2014/main" id="{5AC5BEA7-C533-48A1-A7E6-95A9DCB7E622}"/>
              </a:ext>
            </a:extLst>
          </p:cNvPr>
          <p:cNvSpPr txBox="1"/>
          <p:nvPr userDrawn="1"/>
        </p:nvSpPr>
        <p:spPr>
          <a:xfrm>
            <a:off x="9501809" y="6275770"/>
            <a:ext cx="2507418" cy="369332"/>
          </a:xfrm>
          <a:prstGeom prst="rect">
            <a:avLst/>
          </a:prstGeom>
          <a:noFill/>
        </p:spPr>
        <p:txBody>
          <a:bodyPr wrap="none" rtlCol="0">
            <a:spAutoFit/>
          </a:bodyPr>
          <a:lstStyle/>
          <a:p>
            <a:r>
              <a:rPr lang="de-DE">
                <a:latin typeface="Avenir Next LT Pro Light" panose="020B0304020202020204" pitchFamily="34" charset="0"/>
                <a:cs typeface="Courier New" panose="02070309020205020404" pitchFamily="49" charset="0"/>
              </a:rPr>
              <a:t>PMI </a:t>
            </a:r>
            <a:r>
              <a:rPr lang="de-DE" b="1">
                <a:latin typeface="Avenir Next LT Pro Light" panose="020B0304020202020204" pitchFamily="34" charset="0"/>
                <a:cs typeface="Courier New" panose="02070309020205020404" pitchFamily="49" charset="0"/>
              </a:rPr>
              <a:t>Germany</a:t>
            </a:r>
            <a:r>
              <a:rPr lang="de-DE">
                <a:latin typeface="Avenir Next LT Pro Light" panose="020B0304020202020204" pitchFamily="34" charset="0"/>
                <a:cs typeface="Courier New" panose="02070309020205020404" pitchFamily="49" charset="0"/>
              </a:rPr>
              <a:t> Chapter</a:t>
            </a:r>
          </a:p>
        </p:txBody>
      </p:sp>
    </p:spTree>
    <p:extLst>
      <p:ext uri="{BB962C8B-B14F-4D97-AF65-F5344CB8AC3E}">
        <p14:creationId xmlns:p14="http://schemas.microsoft.com/office/powerpoint/2010/main" val="69062209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ransition advTm="5000">
    <p:fade/>
  </p:transition>
  <p:hf hdr="0"/>
  <p:txStyles>
    <p:titleStyle>
      <a:lvl1pPr algn="l" rtl="0" eaLnBrk="1" fontAlgn="base" hangingPunct="1">
        <a:spcBef>
          <a:spcPct val="0"/>
        </a:spcBef>
        <a:spcAft>
          <a:spcPct val="0"/>
        </a:spcAft>
        <a:defRPr sz="3733" b="1">
          <a:solidFill>
            <a:srgbClr val="8964C5"/>
          </a:solidFill>
          <a:latin typeface="Courier New" panose="02070309020205020404" pitchFamily="49" charset="0"/>
          <a:ea typeface="+mj-ea"/>
          <a:cs typeface="Courier New" panose="02070309020205020404" pitchFamily="49" charset="0"/>
        </a:defRPr>
      </a:lvl1pPr>
      <a:lvl2pPr algn="l" rtl="0" eaLnBrk="1" fontAlgn="base" hangingPunct="1">
        <a:spcBef>
          <a:spcPct val="0"/>
        </a:spcBef>
        <a:spcAft>
          <a:spcPct val="0"/>
        </a:spcAft>
        <a:defRPr sz="3733" b="1">
          <a:solidFill>
            <a:srgbClr val="007AC2"/>
          </a:solidFill>
          <a:latin typeface="Arial" charset="0"/>
        </a:defRPr>
      </a:lvl2pPr>
      <a:lvl3pPr algn="l" rtl="0" eaLnBrk="1" fontAlgn="base" hangingPunct="1">
        <a:spcBef>
          <a:spcPct val="0"/>
        </a:spcBef>
        <a:spcAft>
          <a:spcPct val="0"/>
        </a:spcAft>
        <a:defRPr sz="3733" b="1">
          <a:solidFill>
            <a:srgbClr val="007AC2"/>
          </a:solidFill>
          <a:latin typeface="Arial" charset="0"/>
        </a:defRPr>
      </a:lvl3pPr>
      <a:lvl4pPr algn="l" rtl="0" eaLnBrk="1" fontAlgn="base" hangingPunct="1">
        <a:spcBef>
          <a:spcPct val="0"/>
        </a:spcBef>
        <a:spcAft>
          <a:spcPct val="0"/>
        </a:spcAft>
        <a:defRPr sz="3733" b="1">
          <a:solidFill>
            <a:srgbClr val="007AC2"/>
          </a:solidFill>
          <a:latin typeface="Arial" charset="0"/>
        </a:defRPr>
      </a:lvl4pPr>
      <a:lvl5pPr algn="l" rtl="0" eaLnBrk="1" fontAlgn="base" hangingPunct="1">
        <a:spcBef>
          <a:spcPct val="0"/>
        </a:spcBef>
        <a:spcAft>
          <a:spcPct val="0"/>
        </a:spcAft>
        <a:defRPr sz="3733" b="1">
          <a:solidFill>
            <a:srgbClr val="007AC2"/>
          </a:solidFill>
          <a:latin typeface="Arial" charset="0"/>
        </a:defRPr>
      </a:lvl5pPr>
      <a:lvl6pPr marL="609585" algn="l" rtl="0" eaLnBrk="1" fontAlgn="base" hangingPunct="1">
        <a:spcBef>
          <a:spcPct val="0"/>
        </a:spcBef>
        <a:spcAft>
          <a:spcPct val="0"/>
        </a:spcAft>
        <a:defRPr sz="3733" b="1">
          <a:solidFill>
            <a:srgbClr val="007AC2"/>
          </a:solidFill>
          <a:latin typeface="Arial" charset="0"/>
        </a:defRPr>
      </a:lvl6pPr>
      <a:lvl7pPr marL="1219170" algn="l" rtl="0" eaLnBrk="1" fontAlgn="base" hangingPunct="1">
        <a:spcBef>
          <a:spcPct val="0"/>
        </a:spcBef>
        <a:spcAft>
          <a:spcPct val="0"/>
        </a:spcAft>
        <a:defRPr sz="3733" b="1">
          <a:solidFill>
            <a:srgbClr val="007AC2"/>
          </a:solidFill>
          <a:latin typeface="Arial" charset="0"/>
        </a:defRPr>
      </a:lvl7pPr>
      <a:lvl8pPr marL="1828754" algn="l" rtl="0" eaLnBrk="1" fontAlgn="base" hangingPunct="1">
        <a:spcBef>
          <a:spcPct val="0"/>
        </a:spcBef>
        <a:spcAft>
          <a:spcPct val="0"/>
        </a:spcAft>
        <a:defRPr sz="3733" b="1">
          <a:solidFill>
            <a:srgbClr val="007AC2"/>
          </a:solidFill>
          <a:latin typeface="Arial" charset="0"/>
        </a:defRPr>
      </a:lvl8pPr>
      <a:lvl9pPr marL="2438339" algn="l" rtl="0" eaLnBrk="1" fontAlgn="base" hangingPunct="1">
        <a:spcBef>
          <a:spcPct val="0"/>
        </a:spcBef>
        <a:spcAft>
          <a:spcPct val="0"/>
        </a:spcAft>
        <a:defRPr sz="3733" b="1">
          <a:solidFill>
            <a:srgbClr val="007AC2"/>
          </a:solidFill>
          <a:latin typeface="Arial" charset="0"/>
        </a:defRPr>
      </a:lvl9pPr>
    </p:titleStyle>
    <p:bodyStyle>
      <a:lvl1pPr marL="457189" indent="-457189" algn="l" rtl="0" eaLnBrk="1" fontAlgn="base" hangingPunct="1">
        <a:lnSpc>
          <a:spcPct val="130000"/>
        </a:lnSpc>
        <a:spcBef>
          <a:spcPct val="20000"/>
        </a:spcBef>
        <a:spcAft>
          <a:spcPct val="0"/>
        </a:spcAft>
        <a:buClr>
          <a:srgbClr val="007AC2"/>
        </a:buClr>
        <a:buChar char="•"/>
        <a:defRPr sz="2667">
          <a:solidFill>
            <a:srgbClr val="455560"/>
          </a:solidFill>
          <a:latin typeface="Avenir Next LT Pro Light" panose="020B0604020202020204" pitchFamily="34" charset="0"/>
          <a:ea typeface="+mn-ea"/>
          <a:cs typeface="Courier New" panose="02070309020205020404" pitchFamily="49" charset="0"/>
        </a:defRPr>
      </a:lvl1pPr>
      <a:lvl2pPr marL="990575" indent="-380990" algn="l" rtl="0" eaLnBrk="1" fontAlgn="base" hangingPunct="1">
        <a:lnSpc>
          <a:spcPct val="110000"/>
        </a:lnSpc>
        <a:spcBef>
          <a:spcPct val="20000"/>
        </a:spcBef>
        <a:spcAft>
          <a:spcPct val="0"/>
        </a:spcAft>
        <a:buChar char="–"/>
        <a:defRPr sz="2667">
          <a:solidFill>
            <a:srgbClr val="455560"/>
          </a:solidFill>
          <a:latin typeface="Avenir Next LT Pro Light" panose="020B0604020202020204" pitchFamily="34" charset="0"/>
          <a:cs typeface="Courier New" panose="02070309020205020404" pitchFamily="49" charset="0"/>
        </a:defRPr>
      </a:lvl2pPr>
      <a:lvl3pPr marL="1447764" indent="-304792" algn="l" rtl="0" eaLnBrk="1" fontAlgn="base" hangingPunct="1">
        <a:spcBef>
          <a:spcPct val="20000"/>
        </a:spcBef>
        <a:spcAft>
          <a:spcPct val="0"/>
        </a:spcAft>
        <a:buChar char="•"/>
        <a:defRPr sz="2667">
          <a:solidFill>
            <a:srgbClr val="455560"/>
          </a:solidFill>
          <a:latin typeface="Avenir Next LT Pro Light" panose="020B0604020202020204" pitchFamily="34" charset="0"/>
          <a:cs typeface="Courier New" panose="02070309020205020404" pitchFamily="49" charset="0"/>
        </a:defRPr>
      </a:lvl3pPr>
      <a:lvl4pPr marL="1904952" indent="-304792" algn="l" rtl="0" eaLnBrk="1" fontAlgn="base" hangingPunct="1">
        <a:spcBef>
          <a:spcPct val="20000"/>
        </a:spcBef>
        <a:spcAft>
          <a:spcPct val="0"/>
        </a:spcAft>
        <a:buChar char="–"/>
        <a:defRPr sz="2667">
          <a:solidFill>
            <a:srgbClr val="455560"/>
          </a:solidFill>
          <a:latin typeface="Avenir Next LT Pro Light" panose="020B0604020202020204" pitchFamily="34" charset="0"/>
          <a:cs typeface="Courier New" panose="02070309020205020404" pitchFamily="49" charset="0"/>
        </a:defRPr>
      </a:lvl4pPr>
      <a:lvl5pPr marL="2362141" marR="0" indent="-304792" algn="l" defTabSz="914400" rtl="0" eaLnBrk="1" fontAlgn="base" latinLnBrk="0" hangingPunct="1">
        <a:lnSpc>
          <a:spcPct val="100000"/>
        </a:lnSpc>
        <a:spcBef>
          <a:spcPct val="20000"/>
        </a:spcBef>
        <a:spcAft>
          <a:spcPct val="0"/>
        </a:spcAft>
        <a:buClrTx/>
        <a:buSzTx/>
        <a:buFontTx/>
        <a:buChar char="»"/>
        <a:tabLst/>
        <a:defRPr lang="en-US" sz="2667" b="0" i="0" smtClean="0">
          <a:solidFill>
            <a:srgbClr val="455560"/>
          </a:solidFill>
          <a:effectLst/>
          <a:latin typeface="Avenir Next LT Pro Light" panose="020B0604020202020204" pitchFamily="34" charset="0"/>
          <a:cs typeface="Courier New" panose="02070309020205020404" pitchFamily="49" charset="0"/>
        </a:defRPr>
      </a:lvl5pPr>
      <a:lvl6pPr marL="2971726" indent="-304792" algn="l" rtl="0" eaLnBrk="1" fontAlgn="base" hangingPunct="1">
        <a:spcBef>
          <a:spcPct val="20000"/>
        </a:spcBef>
        <a:spcAft>
          <a:spcPct val="0"/>
        </a:spcAft>
        <a:buChar char="»"/>
        <a:defRPr sz="2667">
          <a:solidFill>
            <a:srgbClr val="455560"/>
          </a:solidFill>
          <a:latin typeface="+mn-lt"/>
        </a:defRPr>
      </a:lvl6pPr>
      <a:lvl7pPr marL="3581310" indent="-304792" algn="l" rtl="0" eaLnBrk="1" fontAlgn="base" hangingPunct="1">
        <a:spcBef>
          <a:spcPct val="20000"/>
        </a:spcBef>
        <a:spcAft>
          <a:spcPct val="0"/>
        </a:spcAft>
        <a:buChar char="»"/>
        <a:defRPr sz="2667">
          <a:solidFill>
            <a:srgbClr val="455560"/>
          </a:solidFill>
          <a:latin typeface="+mn-lt"/>
        </a:defRPr>
      </a:lvl7pPr>
      <a:lvl8pPr marL="4190895" indent="-304792" algn="l" rtl="0" eaLnBrk="1" fontAlgn="base" hangingPunct="1">
        <a:spcBef>
          <a:spcPct val="20000"/>
        </a:spcBef>
        <a:spcAft>
          <a:spcPct val="0"/>
        </a:spcAft>
        <a:buChar char="»"/>
        <a:defRPr sz="2667">
          <a:solidFill>
            <a:srgbClr val="455560"/>
          </a:solidFill>
          <a:latin typeface="+mn-lt"/>
        </a:defRPr>
      </a:lvl8pPr>
      <a:lvl9pPr marL="4800480" indent="-304792" algn="l" rtl="0" eaLnBrk="1" fontAlgn="base" hangingPunct="1">
        <a:spcBef>
          <a:spcPct val="20000"/>
        </a:spcBef>
        <a:spcAft>
          <a:spcPct val="0"/>
        </a:spcAft>
        <a:buChar char="»"/>
        <a:defRPr sz="2667">
          <a:solidFill>
            <a:srgbClr val="455560"/>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10.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hyperlink" Target="mailto:noko@pmi-gc.de?subject=Bewerbungsunterlagen"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9636-0021-1343-ABFB-32128EAAB26E}"/>
              </a:ext>
            </a:extLst>
          </p:cNvPr>
          <p:cNvSpPr>
            <a:spLocks noGrp="1"/>
          </p:cNvSpPr>
          <p:nvPr>
            <p:ph type="title"/>
          </p:nvPr>
        </p:nvSpPr>
        <p:spPr>
          <a:xfrm>
            <a:off x="314325" y="1734906"/>
            <a:ext cx="6685792" cy="1719262"/>
          </a:xfrm>
        </p:spPr>
        <p:txBody>
          <a:bodyPr/>
          <a:lstStyle/>
          <a:p>
            <a:r>
              <a:rPr lang="en-US" u="sng" dirty="0" err="1">
                <a:latin typeface="Arial"/>
                <a:cs typeface="Arial"/>
              </a:rPr>
              <a:t>PmI</a:t>
            </a:r>
            <a:r>
              <a:rPr lang="en-US" u="sng" dirty="0">
                <a:latin typeface="Arial"/>
                <a:cs typeface="Arial"/>
              </a:rPr>
              <a:t> Germany Chapter E.V.</a:t>
            </a:r>
            <a:br>
              <a:rPr lang="en-US" u="sng" dirty="0">
                <a:latin typeface="Arial" panose="020B0604020202020204" pitchFamily="34" charset="0"/>
                <a:cs typeface="Arial" panose="020B0604020202020204" pitchFamily="34" charset="0"/>
              </a:rPr>
            </a:br>
            <a:br>
              <a:rPr lang="en-US" u="sng" dirty="0">
                <a:latin typeface="Arial" panose="020B0604020202020204" pitchFamily="34" charset="0"/>
                <a:cs typeface="Arial" panose="020B0604020202020204" pitchFamily="34" charset="0"/>
              </a:rPr>
            </a:br>
            <a:r>
              <a:rPr lang="en-US" sz="2000" dirty="0" err="1">
                <a:latin typeface="Arial"/>
                <a:cs typeface="Arial"/>
              </a:rPr>
              <a:t>Bewerbung</a:t>
            </a:r>
            <a:r>
              <a:rPr lang="en-US" sz="2000" dirty="0">
                <a:latin typeface="Arial"/>
                <a:cs typeface="Arial"/>
              </a:rPr>
              <a:t> um </a:t>
            </a:r>
            <a:r>
              <a:rPr lang="en-US" sz="2000" dirty="0" err="1">
                <a:latin typeface="Arial"/>
                <a:cs typeface="Arial"/>
              </a:rPr>
              <a:t>Vorstandsamt</a:t>
            </a:r>
            <a:br>
              <a:rPr lang="en-US" sz="2400" dirty="0">
                <a:latin typeface="Arial" panose="020B0604020202020204" pitchFamily="34" charset="0"/>
                <a:cs typeface="Arial" panose="020B0604020202020204" pitchFamily="34" charset="0"/>
              </a:rPr>
            </a:br>
            <a:r>
              <a:rPr lang="en-US" sz="1600" dirty="0" err="1">
                <a:solidFill>
                  <a:schemeClr val="bg1">
                    <a:lumMod val="50000"/>
                  </a:schemeClr>
                </a:solidFill>
                <a:latin typeface="Arial"/>
                <a:cs typeface="Arial"/>
              </a:rPr>
              <a:t>oder</a:t>
            </a:r>
            <a:br>
              <a:rPr lang="en-US" sz="2400" dirty="0">
                <a:latin typeface="Arial" panose="020B0604020202020204" pitchFamily="34" charset="0"/>
                <a:cs typeface="Arial" panose="020B0604020202020204" pitchFamily="34" charset="0"/>
              </a:rPr>
            </a:br>
            <a:r>
              <a:rPr lang="en-US" sz="2000" dirty="0">
                <a:latin typeface="Arial"/>
                <a:cs typeface="Arial"/>
              </a:rPr>
              <a:t>Als </a:t>
            </a:r>
            <a:r>
              <a:rPr lang="en-US" sz="2000" dirty="0" err="1">
                <a:latin typeface="Arial"/>
                <a:cs typeface="Arial"/>
              </a:rPr>
              <a:t>Kassenprüfer:IN</a:t>
            </a:r>
            <a:endParaRPr lang="en-US" sz="2000" dirty="0">
              <a:latin typeface="Arial"/>
              <a:cs typeface="Arial"/>
            </a:endParaRPr>
          </a:p>
        </p:txBody>
      </p:sp>
      <p:pic>
        <p:nvPicPr>
          <p:cNvPr id="6" name="Picture 5">
            <a:extLst>
              <a:ext uri="{FF2B5EF4-FFF2-40B4-BE49-F238E27FC236}">
                <a16:creationId xmlns:a16="http://schemas.microsoft.com/office/drawing/2014/main" id="{F2AA3422-D5F8-8C43-B045-0925B42D2A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23601" y="5172075"/>
            <a:ext cx="863600" cy="863600"/>
          </a:xfrm>
          <a:prstGeom prst="rect">
            <a:avLst/>
          </a:prstGeom>
        </p:spPr>
      </p:pic>
      <p:pic>
        <p:nvPicPr>
          <p:cNvPr id="7" name="Picture 6">
            <a:extLst>
              <a:ext uri="{FF2B5EF4-FFF2-40B4-BE49-F238E27FC236}">
                <a16:creationId xmlns:a16="http://schemas.microsoft.com/office/drawing/2014/main" id="{A7BD96B4-305A-4F42-9B76-0425B3186D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23601" y="2251810"/>
            <a:ext cx="864453" cy="864453"/>
          </a:xfrm>
          <a:prstGeom prst="rect">
            <a:avLst/>
          </a:prstGeom>
        </p:spPr>
      </p:pic>
      <p:pic>
        <p:nvPicPr>
          <p:cNvPr id="9" name="Picture 8">
            <a:extLst>
              <a:ext uri="{FF2B5EF4-FFF2-40B4-BE49-F238E27FC236}">
                <a16:creationId xmlns:a16="http://schemas.microsoft.com/office/drawing/2014/main" id="{18BDF9BD-9573-7945-97B0-1771DC628D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59990" y="1285875"/>
            <a:ext cx="847725" cy="847725"/>
          </a:xfrm>
          <a:prstGeom prst="rect">
            <a:avLst/>
          </a:prstGeom>
        </p:spPr>
      </p:pic>
      <p:pic>
        <p:nvPicPr>
          <p:cNvPr id="10" name="Picture 9">
            <a:extLst>
              <a:ext uri="{FF2B5EF4-FFF2-40B4-BE49-F238E27FC236}">
                <a16:creationId xmlns:a16="http://schemas.microsoft.com/office/drawing/2014/main" id="{D006E5FF-8324-5D43-937B-70C0312BAE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37890" y="3233738"/>
            <a:ext cx="849311" cy="849311"/>
          </a:xfrm>
          <a:prstGeom prst="rect">
            <a:avLst/>
          </a:prstGeom>
        </p:spPr>
      </p:pic>
      <p:pic>
        <p:nvPicPr>
          <p:cNvPr id="11" name="Picture 10">
            <a:extLst>
              <a:ext uri="{FF2B5EF4-FFF2-40B4-BE49-F238E27FC236}">
                <a16:creationId xmlns:a16="http://schemas.microsoft.com/office/drawing/2014/main" id="{59F3B0A9-D53F-2442-A54C-8DD122CF49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16003" y="2262188"/>
            <a:ext cx="854075" cy="854075"/>
          </a:xfrm>
          <a:prstGeom prst="rect">
            <a:avLst/>
          </a:prstGeom>
        </p:spPr>
      </p:pic>
      <p:pic>
        <p:nvPicPr>
          <p:cNvPr id="12" name="Picture 11">
            <a:extLst>
              <a:ext uri="{FF2B5EF4-FFF2-40B4-BE49-F238E27FC236}">
                <a16:creationId xmlns:a16="http://schemas.microsoft.com/office/drawing/2014/main" id="{0E3F3BB8-68E6-154D-8AC8-B9B2E5B7FC9B}"/>
              </a:ext>
            </a:extLst>
          </p:cNvPr>
          <p:cNvPicPr>
            <a:picLocks noChangeAspect="1"/>
          </p:cNvPicPr>
          <p:nvPr/>
        </p:nvPicPr>
        <p:blipFill>
          <a:blip r:embed="rId7" cstate="email">
            <a:lum bright="100000"/>
            <a:extLst>
              <a:ext uri="{28A0092B-C50C-407E-A947-70E740481C1C}">
                <a14:useLocalDpi xmlns:a14="http://schemas.microsoft.com/office/drawing/2010/main"/>
              </a:ext>
            </a:extLst>
          </a:blip>
          <a:stretch>
            <a:fillRect/>
          </a:stretch>
        </p:blipFill>
        <p:spPr>
          <a:xfrm>
            <a:off x="11023601" y="1289844"/>
            <a:ext cx="849312" cy="849312"/>
          </a:xfrm>
          <a:prstGeom prst="rect">
            <a:avLst/>
          </a:prstGeom>
        </p:spPr>
      </p:pic>
      <p:pic>
        <p:nvPicPr>
          <p:cNvPr id="14" name="Picture 13">
            <a:extLst>
              <a:ext uri="{FF2B5EF4-FFF2-40B4-BE49-F238E27FC236}">
                <a16:creationId xmlns:a16="http://schemas.microsoft.com/office/drawing/2014/main" id="{8B459CD9-8D13-AE4D-A556-625F46F5F057}"/>
              </a:ext>
            </a:extLst>
          </p:cNvPr>
          <p:cNvPicPr>
            <a:picLocks noChangeAspect="1"/>
          </p:cNvPicPr>
          <p:nvPr/>
        </p:nvPicPr>
        <p:blipFill>
          <a:blip r:embed="rId8" cstate="email">
            <a:lum bright="100000"/>
            <a:extLst>
              <a:ext uri="{28A0092B-C50C-407E-A947-70E740481C1C}">
                <a14:useLocalDpi xmlns:a14="http://schemas.microsoft.com/office/drawing/2010/main"/>
              </a:ext>
            </a:extLst>
          </a:blip>
          <a:stretch>
            <a:fillRect/>
          </a:stretch>
        </p:blipFill>
        <p:spPr>
          <a:xfrm>
            <a:off x="10044113" y="4198938"/>
            <a:ext cx="869156" cy="869156"/>
          </a:xfrm>
          <a:prstGeom prst="rect">
            <a:avLst/>
          </a:prstGeom>
        </p:spPr>
      </p:pic>
      <p:pic>
        <p:nvPicPr>
          <p:cNvPr id="15" name="Picture 14">
            <a:extLst>
              <a:ext uri="{FF2B5EF4-FFF2-40B4-BE49-F238E27FC236}">
                <a16:creationId xmlns:a16="http://schemas.microsoft.com/office/drawing/2014/main" id="{6C96E50C-C0CC-8F47-A4F3-0CE6DDBADC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78913" y="5187950"/>
            <a:ext cx="847725" cy="847725"/>
          </a:xfrm>
          <a:prstGeom prst="rect">
            <a:avLst/>
          </a:prstGeom>
        </p:spPr>
      </p:pic>
      <p:sp>
        <p:nvSpPr>
          <p:cNvPr id="3" name="Textplatzhalter 2"/>
          <p:cNvSpPr>
            <a:spLocks noGrp="1"/>
          </p:cNvSpPr>
          <p:nvPr>
            <p:ph type="body" idx="1"/>
          </p:nvPr>
        </p:nvSpPr>
        <p:spPr>
          <a:xfrm>
            <a:off x="314325" y="3783878"/>
            <a:ext cx="5717019" cy="473075"/>
          </a:xfrm>
        </p:spPr>
        <p:txBody>
          <a:bodyPr/>
          <a:lstStyle/>
          <a:p>
            <a:r>
              <a:rPr lang="en-US" b="1" dirty="0" err="1">
                <a:latin typeface="Arial"/>
                <a:cs typeface="Arial"/>
              </a:rPr>
              <a:t>Vor</a:t>
            </a:r>
            <a:r>
              <a:rPr lang="en-US" b="1" dirty="0">
                <a:latin typeface="Arial"/>
                <a:cs typeface="Arial"/>
              </a:rPr>
              <a:t>- und </a:t>
            </a:r>
            <a:r>
              <a:rPr lang="en-US" b="1" dirty="0" err="1">
                <a:latin typeface="Arial"/>
                <a:cs typeface="Arial"/>
              </a:rPr>
              <a:t>Zuname</a:t>
            </a:r>
            <a:r>
              <a:rPr lang="en-US" b="1" dirty="0">
                <a:latin typeface="Arial"/>
                <a:cs typeface="Arial"/>
              </a:rPr>
              <a:t>:</a:t>
            </a:r>
          </a:p>
        </p:txBody>
      </p:sp>
    </p:spTree>
    <p:extLst>
      <p:ext uri="{BB962C8B-B14F-4D97-AF65-F5344CB8AC3E}">
        <p14:creationId xmlns:p14="http://schemas.microsoft.com/office/powerpoint/2010/main" val="224365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a:t>Neuwahl Vorstand / </a:t>
            </a:r>
            <a:r>
              <a:rPr lang="de-DE" sz="3600" err="1"/>
              <a:t>Kassenprüfer:in</a:t>
            </a:r>
            <a:endParaRPr lang="en-US"/>
          </a:p>
        </p:txBody>
      </p:sp>
      <p:sp>
        <p:nvSpPr>
          <p:cNvPr id="3" name="Inhaltsplatzhalter 2"/>
          <p:cNvSpPr>
            <a:spLocks noGrp="1"/>
          </p:cNvSpPr>
          <p:nvPr>
            <p:ph sz="half" idx="1"/>
          </p:nvPr>
        </p:nvSpPr>
        <p:spPr>
          <a:xfrm>
            <a:off x="911258" y="1062872"/>
            <a:ext cx="10576874" cy="4928120"/>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a:buNone/>
            </a:pPr>
            <a:r>
              <a:rPr lang="de-DE" sz="1600" dirty="0">
                <a:latin typeface="Calibri"/>
                <a:cs typeface="Calibri"/>
              </a:rPr>
              <a:t>Nach Paragraph 11.2 der Vereinsordnung des PMI Germany </a:t>
            </a:r>
            <a:r>
              <a:rPr lang="de-DE" sz="1600" dirty="0" err="1">
                <a:latin typeface="Calibri"/>
                <a:cs typeface="Calibri"/>
              </a:rPr>
              <a:t>Chapters</a:t>
            </a:r>
            <a:r>
              <a:rPr lang="de-DE" sz="1600" dirty="0">
                <a:latin typeface="Calibri"/>
                <a:cs typeface="Calibri"/>
              </a:rPr>
              <a:t> sind durch die über 3000 Mitglieder (Stand Anfang Februar 2023) im März 2023 sechs Vorstandsmitglieder (</a:t>
            </a:r>
            <a:r>
              <a:rPr lang="de-DE" sz="1600" dirty="0" err="1">
                <a:latin typeface="Calibri"/>
                <a:cs typeface="Calibri"/>
              </a:rPr>
              <a:t>VP:in</a:t>
            </a:r>
            <a:r>
              <a:rPr lang="de-DE" sz="1600" dirty="0">
                <a:latin typeface="Calibri"/>
                <a:cs typeface="Calibri"/>
              </a:rPr>
              <a:t> Finanzen, </a:t>
            </a:r>
            <a:r>
              <a:rPr lang="de-DE" sz="1600" dirty="0" err="1">
                <a:latin typeface="Calibri"/>
                <a:cs typeface="Calibri"/>
              </a:rPr>
              <a:t>VP:in</a:t>
            </a:r>
            <a:r>
              <a:rPr lang="de-DE" sz="1600" dirty="0">
                <a:latin typeface="Calibri"/>
                <a:cs typeface="Calibri"/>
              </a:rPr>
              <a:t> Mitglieder, </a:t>
            </a:r>
            <a:r>
              <a:rPr lang="de-DE" sz="1600" dirty="0" err="1">
                <a:latin typeface="Calibri"/>
                <a:cs typeface="Calibri"/>
              </a:rPr>
              <a:t>VP:in</a:t>
            </a:r>
            <a:r>
              <a:rPr lang="de-DE" sz="1600" dirty="0">
                <a:latin typeface="Calibri"/>
                <a:cs typeface="Calibri"/>
              </a:rPr>
              <a:t> Region Zentral, </a:t>
            </a:r>
            <a:r>
              <a:rPr lang="de-DE" sz="1600" dirty="0" err="1">
                <a:latin typeface="Calibri"/>
                <a:cs typeface="Calibri"/>
              </a:rPr>
              <a:t>VP:in</a:t>
            </a:r>
            <a:r>
              <a:rPr lang="de-DE" sz="1600" dirty="0">
                <a:latin typeface="Calibri"/>
                <a:cs typeface="Calibri"/>
              </a:rPr>
              <a:t> Region Ost, VP :in Region Süd, </a:t>
            </a:r>
            <a:r>
              <a:rPr lang="de-DE" sz="1600" dirty="0" err="1">
                <a:latin typeface="Calibri"/>
                <a:cs typeface="Calibri"/>
              </a:rPr>
              <a:t>VP:in</a:t>
            </a:r>
            <a:r>
              <a:rPr lang="de-DE" sz="1600" dirty="0">
                <a:latin typeface="Calibri"/>
                <a:cs typeface="Calibri"/>
              </a:rPr>
              <a:t> Region Nord) sowie Kassenprüfer für das Jahr 2022 (2 Positionen) neu bzw. wieder zu wählen. </a:t>
            </a:r>
            <a:br>
              <a:rPr lang="de-DE" sz="1600" dirty="0">
                <a:latin typeface="Calibri"/>
                <a:cs typeface="Calibri"/>
              </a:rPr>
            </a:br>
            <a:endParaRPr lang="de-DE" sz="1600" dirty="0">
              <a:latin typeface="Calibri"/>
              <a:cs typeface="Calibri"/>
            </a:endParaRPr>
          </a:p>
          <a:p>
            <a:pPr marL="0" indent="0">
              <a:lnSpc>
                <a:spcPct val="120000"/>
              </a:lnSpc>
              <a:spcBef>
                <a:spcPts val="600"/>
              </a:spcBef>
              <a:buNone/>
            </a:pPr>
            <a:r>
              <a:rPr lang="de-DE" sz="1600" dirty="0">
                <a:latin typeface="Calibri"/>
                <a:cs typeface="Calibri"/>
              </a:rPr>
              <a:t>Wenn Sie sich als </a:t>
            </a:r>
            <a:r>
              <a:rPr lang="de-DE" sz="1600" b="1" dirty="0" err="1">
                <a:latin typeface="Calibri"/>
                <a:cs typeface="Calibri"/>
              </a:rPr>
              <a:t>Kassenprüfer:in</a:t>
            </a:r>
            <a:r>
              <a:rPr lang="de-DE" sz="1600" dirty="0">
                <a:latin typeface="Calibri"/>
                <a:cs typeface="Calibri"/>
              </a:rPr>
              <a:t> bewerben, tragen Sie bitte hier nur Ihre</a:t>
            </a:r>
            <a:br>
              <a:rPr lang="de-DE" sz="1600" dirty="0">
                <a:latin typeface="Calibri"/>
                <a:cs typeface="Calibri"/>
              </a:rPr>
            </a:br>
            <a:r>
              <a:rPr lang="de-DE" sz="1600" dirty="0">
                <a:latin typeface="Calibri"/>
                <a:cs typeface="Calibri"/>
              </a:rPr>
              <a:t>PMI-Mitgliedsnummer ein: ______________ Weitere Angaben sind dann nicht notwendig.</a:t>
            </a:r>
          </a:p>
          <a:p>
            <a:pPr marL="0" indent="0">
              <a:lnSpc>
                <a:spcPct val="120000"/>
              </a:lnSpc>
              <a:spcBef>
                <a:spcPts val="600"/>
              </a:spcBef>
              <a:buNone/>
            </a:pPr>
            <a:br>
              <a:rPr lang="de-DE" sz="1600" dirty="0">
                <a:latin typeface="Calibri"/>
                <a:cs typeface="Calibri"/>
              </a:rPr>
            </a:br>
            <a:r>
              <a:rPr lang="de-DE" sz="1600" dirty="0">
                <a:latin typeface="Calibri"/>
                <a:cs typeface="Calibri"/>
              </a:rPr>
              <a:t>Wenn Sie sich für ein </a:t>
            </a:r>
            <a:r>
              <a:rPr lang="de-DE" sz="1600" b="1" dirty="0">
                <a:latin typeface="Calibri"/>
                <a:cs typeface="Calibri"/>
              </a:rPr>
              <a:t>Vorstandsamt </a:t>
            </a:r>
            <a:r>
              <a:rPr lang="de-DE" sz="1600" dirty="0">
                <a:latin typeface="Calibri"/>
                <a:cs typeface="Calibri"/>
              </a:rPr>
              <a:t>bewerben, füllen Sie bitte die nachfolgenden PowerPoint-Seiten aussagekräftig aus. Wenn Sie auf der nachfolgenden Folie 3 mehrere Vorstandspositionen markieren, bitten wir Sie, die Folien 4, 5 und 6 nur für Ihre erste gewünschte Vorstandsposition auszufüllen.</a:t>
            </a:r>
          </a:p>
          <a:p>
            <a:pPr marL="0" indent="0">
              <a:lnSpc>
                <a:spcPct val="120000"/>
              </a:lnSpc>
              <a:spcBef>
                <a:spcPts val="0"/>
              </a:spcBef>
              <a:buNone/>
            </a:pPr>
            <a:endParaRPr lang="de-DE" sz="1600" dirty="0">
              <a:latin typeface="Calibri"/>
              <a:cs typeface="Calibri"/>
            </a:endParaRPr>
          </a:p>
          <a:p>
            <a:pPr marL="0" indent="0">
              <a:lnSpc>
                <a:spcPct val="120000"/>
              </a:lnSpc>
              <a:spcBef>
                <a:spcPts val="0"/>
              </a:spcBef>
              <a:buNone/>
            </a:pPr>
            <a:r>
              <a:rPr lang="de-DE" sz="1600" dirty="0">
                <a:latin typeface="Calibri"/>
                <a:cs typeface="Calibri"/>
              </a:rPr>
              <a:t>Bitte senden Sie diese Folien an folgende E-Mail: </a:t>
            </a:r>
            <a:r>
              <a:rPr lang="de-DE" sz="1600" dirty="0" err="1">
                <a:latin typeface="Calibri"/>
                <a:cs typeface="Calibri"/>
                <a:hlinkClick r:id="rId2"/>
              </a:rPr>
              <a:t>noko@pmi-gc.de</a:t>
            </a:r>
            <a:endParaRPr lang="de-DE" sz="1600" dirty="0">
              <a:latin typeface="Calibri"/>
              <a:cs typeface="Calibri"/>
            </a:endParaRPr>
          </a:p>
          <a:p>
            <a:pPr marL="0" indent="0">
              <a:lnSpc>
                <a:spcPct val="120000"/>
              </a:lnSpc>
              <a:spcBef>
                <a:spcPts val="0"/>
              </a:spcBef>
              <a:buNone/>
            </a:pPr>
            <a:r>
              <a:rPr lang="de-DE" sz="1600" dirty="0">
                <a:latin typeface="Calibri"/>
                <a:cs typeface="Calibri"/>
              </a:rPr>
              <a:t> Sie erhalten eine manuelle Eingangsbestätigung innerhalb von 48 Stunden.</a:t>
            </a:r>
          </a:p>
          <a:p>
            <a:pPr marL="0" indent="0">
              <a:lnSpc>
                <a:spcPct val="120000"/>
              </a:lnSpc>
              <a:spcBef>
                <a:spcPts val="0"/>
              </a:spcBef>
              <a:buNone/>
            </a:pPr>
            <a:endParaRPr lang="de-DE" sz="1600" dirty="0">
              <a:latin typeface="Calibri"/>
              <a:cs typeface="Calibri"/>
            </a:endParaRPr>
          </a:p>
          <a:p>
            <a:pPr marL="0" indent="0">
              <a:lnSpc>
                <a:spcPct val="120000"/>
              </a:lnSpc>
              <a:spcBef>
                <a:spcPts val="0"/>
              </a:spcBef>
              <a:buNone/>
            </a:pPr>
            <a:r>
              <a:rPr lang="de-DE" sz="1600" dirty="0">
                <a:latin typeface="Calibri"/>
                <a:cs typeface="Calibri"/>
              </a:rPr>
              <a:t>Für Ihre Bereitschaft zu kandidieren, sagen wir schon jetzt </a:t>
            </a:r>
            <a:r>
              <a:rPr lang="de-DE" sz="1600" b="1" dirty="0">
                <a:latin typeface="Calibri"/>
                <a:cs typeface="Calibri"/>
              </a:rPr>
              <a:t>vielen herzlichen Dank</a:t>
            </a:r>
            <a:r>
              <a:rPr lang="de-DE" sz="1600" dirty="0">
                <a:latin typeface="Calibri"/>
                <a:cs typeface="Calibri"/>
              </a:rPr>
              <a:t>! </a:t>
            </a:r>
            <a:endParaRPr lang="de-DE" sz="1600" dirty="0">
              <a:latin typeface="Calibri" panose="020F0502020204030204" pitchFamily="34" charset="0"/>
              <a:cs typeface="Calibri" panose="020F0502020204030204" pitchFamily="34" charset="0"/>
            </a:endParaRPr>
          </a:p>
          <a:p>
            <a:pPr marL="0" indent="0">
              <a:lnSpc>
                <a:spcPct val="120000"/>
              </a:lnSpc>
              <a:spcBef>
                <a:spcPts val="0"/>
              </a:spcBef>
              <a:buNone/>
            </a:pP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6426785"/>
      </p:ext>
    </p:extLst>
  </p:cSld>
  <p:clrMapOvr>
    <a:masterClrMapping/>
  </p:clrMapOvr>
  <p:transition advTm="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a:t>Ich bewerbe mich für folgende(s) Vorstandsamt/</a:t>
            </a:r>
            <a:r>
              <a:rPr lang="de-DE" sz="3600" err="1"/>
              <a:t>ämter</a:t>
            </a:r>
            <a:endParaRPr lang="en-US"/>
          </a:p>
        </p:txBody>
      </p:sp>
      <p:sp>
        <p:nvSpPr>
          <p:cNvPr id="3" name="Inhaltsplatzhalter 2"/>
          <p:cNvSpPr>
            <a:spLocks noGrp="1"/>
          </p:cNvSpPr>
          <p:nvPr>
            <p:ph sz="half" idx="1"/>
          </p:nvPr>
        </p:nvSpPr>
        <p:spPr>
          <a:xfrm>
            <a:off x="914400" y="1989057"/>
            <a:ext cx="5080000" cy="3492102"/>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263525" indent="-263525">
              <a:lnSpc>
                <a:spcPct val="120000"/>
              </a:lnSpc>
              <a:spcBef>
                <a:spcPts val="0"/>
              </a:spcBef>
              <a:buFont typeface="Courier New" panose="02070309020205020404" pitchFamily="49" charset="0"/>
              <a:buChar char="o"/>
            </a:pPr>
            <a:r>
              <a:rPr lang="en-US" sz="2000" dirty="0" err="1">
                <a:latin typeface="Calibri" panose="020F0502020204030204" pitchFamily="34" charset="0"/>
                <a:cs typeface="Calibri" panose="020F0502020204030204" pitchFamily="34" charset="0"/>
              </a:rPr>
              <a:t>Vizepräsident:in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Finanzen</a:t>
            </a:r>
            <a:r>
              <a:rPr lang="en-US" sz="2000" dirty="0">
                <a:latin typeface="Calibri" panose="020F0502020204030204" pitchFamily="34" charset="0"/>
                <a:cs typeface="Calibri" panose="020F0502020204030204" pitchFamily="34" charset="0"/>
              </a:rPr>
              <a:t> (VP Finance)</a:t>
            </a:r>
          </a:p>
          <a:p>
            <a:pPr marL="263525" indent="-263525">
              <a:lnSpc>
                <a:spcPct val="120000"/>
              </a:lnSpc>
              <a:spcBef>
                <a:spcPts val="0"/>
              </a:spcBef>
              <a:buFont typeface="Courier New" panose="02070309020205020404" pitchFamily="49" charset="0"/>
              <a:buChar char="o"/>
            </a:pPr>
            <a:r>
              <a:rPr lang="en-US" sz="2000" dirty="0" err="1">
                <a:latin typeface="Calibri" panose="020F0502020204030204" pitchFamily="34" charset="0"/>
                <a:cs typeface="Calibri" panose="020F0502020204030204" pitchFamily="34" charset="0"/>
              </a:rPr>
              <a:t>Vizepräsident:in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Mitglieder</a:t>
            </a:r>
            <a:r>
              <a:rPr lang="en-US" sz="2000" dirty="0">
                <a:latin typeface="Calibri" panose="020F0502020204030204" pitchFamily="34" charset="0"/>
                <a:cs typeface="Calibri" panose="020F0502020204030204" pitchFamily="34" charset="0"/>
              </a:rPr>
              <a:t> (VP Members)</a:t>
            </a:r>
          </a:p>
          <a:p>
            <a:pPr marL="263525" indent="-263525">
              <a:lnSpc>
                <a:spcPct val="120000"/>
              </a:lnSpc>
              <a:spcBef>
                <a:spcPts val="0"/>
              </a:spcBef>
              <a:buFont typeface="Courier New" panose="02070309020205020404" pitchFamily="49" charset="0"/>
              <a:buChar char="o"/>
            </a:pPr>
            <a:r>
              <a:rPr lang="en-US" sz="2000" dirty="0" err="1">
                <a:latin typeface="Calibri" panose="020F0502020204030204" pitchFamily="34" charset="0"/>
                <a:cs typeface="Calibri" panose="020F0502020204030204" pitchFamily="34" charset="0"/>
              </a:rPr>
              <a:t>Vizepräsident:in</a:t>
            </a:r>
            <a:r>
              <a:rPr lang="en-US" sz="2000" dirty="0">
                <a:latin typeface="Calibri" panose="020F0502020204030204" pitchFamily="34" charset="0"/>
                <a:cs typeface="Calibri" panose="020F0502020204030204" pitchFamily="34" charset="0"/>
              </a:rPr>
              <a:t> Region </a:t>
            </a:r>
            <a:r>
              <a:rPr lang="en-US" sz="2000" dirty="0" err="1">
                <a:latin typeface="Calibri" panose="020F0502020204030204" pitchFamily="34" charset="0"/>
                <a:cs typeface="Calibri" panose="020F0502020204030204" pitchFamily="34" charset="0"/>
              </a:rPr>
              <a:t>Zentral</a:t>
            </a:r>
            <a:r>
              <a:rPr lang="en-US" sz="2000" dirty="0">
                <a:latin typeface="Calibri" panose="020F0502020204030204" pitchFamily="34" charset="0"/>
                <a:cs typeface="Calibri" panose="020F0502020204030204" pitchFamily="34" charset="0"/>
              </a:rPr>
              <a:t> (VP Region Central)</a:t>
            </a:r>
          </a:p>
          <a:p>
            <a:pPr marL="263525" indent="-263525">
              <a:lnSpc>
                <a:spcPct val="120000"/>
              </a:lnSpc>
              <a:spcBef>
                <a:spcPts val="0"/>
              </a:spcBef>
              <a:buFont typeface="Courier New" panose="02070309020205020404" pitchFamily="49" charset="0"/>
              <a:buChar char="o"/>
            </a:pPr>
            <a:r>
              <a:rPr lang="en-US" sz="2000" dirty="0" err="1">
                <a:latin typeface="Calibri" panose="020F0502020204030204" pitchFamily="34" charset="0"/>
                <a:cs typeface="Calibri" panose="020F0502020204030204" pitchFamily="34" charset="0"/>
              </a:rPr>
              <a:t>Vizepräsident:in</a:t>
            </a:r>
            <a:r>
              <a:rPr lang="en-US" sz="2000" dirty="0">
                <a:latin typeface="Calibri" panose="020F0502020204030204" pitchFamily="34" charset="0"/>
                <a:cs typeface="Calibri" panose="020F0502020204030204" pitchFamily="34" charset="0"/>
              </a:rPr>
              <a:t> Region Ost (VP Region East) </a:t>
            </a:r>
          </a:p>
          <a:p>
            <a:pPr marL="0" indent="0">
              <a:lnSpc>
                <a:spcPct val="120000"/>
              </a:lnSpc>
              <a:spcBef>
                <a:spcPts val="0"/>
              </a:spcBef>
              <a:buNone/>
            </a:pPr>
            <a:endParaRPr lang="en-US" sz="2000" dirty="0">
              <a:latin typeface="Calibri" panose="020F0502020204030204" pitchFamily="34" charset="0"/>
              <a:cs typeface="Calibri" panose="020F0502020204030204" pitchFamily="34" charset="0"/>
            </a:endParaRPr>
          </a:p>
        </p:txBody>
      </p:sp>
      <p:sp>
        <p:nvSpPr>
          <p:cNvPr id="4" name="Inhaltsplatzhalter 3"/>
          <p:cNvSpPr>
            <a:spLocks noGrp="1"/>
          </p:cNvSpPr>
          <p:nvPr>
            <p:ph sz="half" idx="2"/>
          </p:nvPr>
        </p:nvSpPr>
        <p:spPr>
          <a:xfrm>
            <a:off x="6197600" y="1989057"/>
            <a:ext cx="5080000" cy="3492102"/>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263525" indent="-263525">
              <a:lnSpc>
                <a:spcPct val="120000"/>
              </a:lnSpc>
              <a:spcBef>
                <a:spcPts val="0"/>
              </a:spcBef>
              <a:buFont typeface="Courier New" panose="02070309020205020404" pitchFamily="49" charset="0"/>
              <a:buChar char="o"/>
            </a:pPr>
            <a:r>
              <a:rPr lang="en-US" sz="2000" dirty="0" err="1">
                <a:latin typeface="Calibri" panose="020F0502020204030204" pitchFamily="34" charset="0"/>
                <a:cs typeface="Calibri" panose="020F0502020204030204" pitchFamily="34" charset="0"/>
              </a:rPr>
              <a:t>Vizepräsident:in</a:t>
            </a:r>
            <a:r>
              <a:rPr lang="en-US" sz="2000" dirty="0">
                <a:latin typeface="Calibri" panose="020F0502020204030204" pitchFamily="34" charset="0"/>
                <a:cs typeface="Calibri" panose="020F0502020204030204" pitchFamily="34" charset="0"/>
              </a:rPr>
              <a:t> Region Nord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(VP Region North)</a:t>
            </a:r>
          </a:p>
          <a:p>
            <a:pPr marL="263525" indent="-263525">
              <a:lnSpc>
                <a:spcPct val="120000"/>
              </a:lnSpc>
              <a:spcBef>
                <a:spcPts val="0"/>
              </a:spcBef>
              <a:buFont typeface="Courier New" panose="02070309020205020404" pitchFamily="49" charset="0"/>
              <a:buChar char="o"/>
            </a:pPr>
            <a:r>
              <a:rPr lang="en-US" sz="2000" dirty="0" err="1">
                <a:latin typeface="Calibri" panose="020F0502020204030204" pitchFamily="34" charset="0"/>
                <a:cs typeface="Calibri" panose="020F0502020204030204" pitchFamily="34" charset="0"/>
              </a:rPr>
              <a:t>Vizepräsident:in</a:t>
            </a:r>
            <a:r>
              <a:rPr lang="en-US" sz="2000" dirty="0">
                <a:latin typeface="Calibri" panose="020F0502020204030204" pitchFamily="34" charset="0"/>
                <a:cs typeface="Calibri" panose="020F0502020204030204" pitchFamily="34" charset="0"/>
              </a:rPr>
              <a:t> Region Süd</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(VP Region South)</a:t>
            </a:r>
          </a:p>
        </p:txBody>
      </p:sp>
      <p:sp>
        <p:nvSpPr>
          <p:cNvPr id="5" name="Abgerundetes Rechteck 4"/>
          <p:cNvSpPr/>
          <p:nvPr/>
        </p:nvSpPr>
        <p:spPr>
          <a:xfrm>
            <a:off x="2197283" y="5214065"/>
            <a:ext cx="9734746" cy="1038582"/>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lIns="91440" tIns="45720" rIns="91440" bIns="45720" anchor="t">
            <a:spAutoFit/>
          </a:bodyPr>
          <a:lstStyle/>
          <a:p>
            <a:pPr fontAlgn="base">
              <a:spcAft>
                <a:spcPct val="0"/>
              </a:spcAft>
              <a:buClr>
                <a:srgbClr val="E88E20"/>
              </a:buClr>
              <a:defRPr/>
            </a:pPr>
            <a:r>
              <a:rPr lang="de-DE" sz="1100" b="1" i="1">
                <a:solidFill>
                  <a:srgbClr val="0070C0"/>
                </a:solidFill>
                <a:latin typeface="Arial" panose="020B0604020202020204" pitchFamily="34" charset="0"/>
                <a:cs typeface="Arial" panose="020B0604020202020204" pitchFamily="34" charset="0"/>
              </a:rPr>
              <a:t>Hinweis: </a:t>
            </a:r>
          </a:p>
          <a:p>
            <a:pPr fontAlgn="base">
              <a:spcAft>
                <a:spcPct val="0"/>
              </a:spcAft>
              <a:buClr>
                <a:srgbClr val="E88E20"/>
              </a:buClr>
              <a:defRPr/>
            </a:pPr>
            <a:r>
              <a:rPr lang="de-DE" sz="1100" i="1">
                <a:solidFill>
                  <a:srgbClr val="0070C0"/>
                </a:solidFill>
                <a:latin typeface="Arial"/>
                <a:cs typeface="Arial"/>
              </a:rPr>
              <a:t>Bitte den bevorzugten Vorstandsposten mit 1 angeben. Falls die Bereitschaft besteht, ggf. für weitere Vorstandsämter zu kandidieren, bitte in aufsteigender Reihenfolge 2, 3, … angeben (Die Reihenfolge ist und bleibt vertraulich und nur dem Nominierungskomitee bekannt). Bitte beachten Sie auch, dass gemäß Vereinsordnung unterschiedliche Laufzeiten (siehe VO 11.2) ausgeschrieben sind. Damit wird vermieden, bei einer nächsten Wahl erneut einen kompletten Vorstand wählen zu müssen.</a:t>
            </a:r>
            <a:endParaRPr lang="de-DE" sz="1100" i="1">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296417"/>
      </p:ext>
    </p:extLst>
  </p:cSld>
  <p:clrMapOvr>
    <a:masterClrMapping/>
  </p:clrMapOvr>
  <p:transition advTm="5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381000"/>
            <a:ext cx="9296308" cy="1066800"/>
          </a:xfrm>
        </p:spPr>
        <p:txBody>
          <a:bodyPr/>
          <a:lstStyle/>
          <a:p>
            <a:r>
              <a:rPr lang="de-DE" sz="3600"/>
              <a:t>Vorstandsamt X </a:t>
            </a:r>
            <a:br>
              <a:rPr lang="de-DE"/>
            </a:br>
            <a:r>
              <a:rPr lang="de-DE" sz="3200"/>
              <a:t>Vorname Nachname</a:t>
            </a:r>
            <a:endParaRPr lang="de-DE"/>
          </a:p>
        </p:txBody>
      </p:sp>
      <p:sp>
        <p:nvSpPr>
          <p:cNvPr id="6" name="Inhaltsplatzhalter 5"/>
          <p:cNvSpPr>
            <a:spLocks noGrp="1"/>
          </p:cNvSpPr>
          <p:nvPr>
            <p:ph sz="half" idx="1"/>
          </p:nvPr>
        </p:nvSpPr>
        <p:spPr>
          <a:xfrm>
            <a:off x="914400" y="1645920"/>
            <a:ext cx="5080000" cy="4145280"/>
          </a:xfrm>
        </p:spPr>
        <p:txBody>
          <a:bodyPr>
            <a:noAutofit/>
          </a:bodyPr>
          <a:lstStyle/>
          <a:p>
            <a:pPr marL="179388" indent="-179388">
              <a:lnSpc>
                <a:spcPct val="100000"/>
              </a:lnSpc>
              <a:spcBef>
                <a:spcPts val="0"/>
              </a:spcBef>
            </a:pPr>
            <a:r>
              <a:rPr lang="de-DE" sz="1800">
                <a:latin typeface="Calibri Light" panose="020F0302020204030204" pitchFamily="34" charset="0"/>
                <a:cs typeface="Calibri Light" panose="020F0302020204030204" pitchFamily="34" charset="0"/>
              </a:rPr>
              <a:t>Gültige PMI Zertifizierung* seit: </a:t>
            </a:r>
            <a:r>
              <a:rPr lang="de-DE" sz="1800" err="1">
                <a:solidFill>
                  <a:srgbClr val="0070C0"/>
                </a:solidFill>
                <a:latin typeface="Calibri Light" panose="020F0302020204030204" pitchFamily="34" charset="0"/>
                <a:cs typeface="Calibri Light" panose="020F0302020204030204" pitchFamily="34" charset="0"/>
              </a:rPr>
              <a:t>tt.mm.jjjj</a:t>
            </a:r>
            <a:endParaRPr lang="de-DE" sz="1800">
              <a:solidFill>
                <a:srgbClr val="0070C0"/>
              </a:solidFill>
              <a:latin typeface="Calibri Light" panose="020F0302020204030204" pitchFamily="34" charset="0"/>
              <a:cs typeface="Calibri Light" panose="020F0302020204030204" pitchFamily="34" charset="0"/>
            </a:endParaRPr>
          </a:p>
          <a:p>
            <a:pPr marL="179388" indent="-179388">
              <a:lnSpc>
                <a:spcPct val="100000"/>
              </a:lnSpc>
              <a:spcBef>
                <a:spcPts val="0"/>
              </a:spcBef>
            </a:pPr>
            <a:r>
              <a:rPr lang="de-DE" sz="1800" err="1">
                <a:latin typeface="Calibri Light" panose="020F0302020204030204" pitchFamily="34" charset="0"/>
                <a:cs typeface="Calibri Light" panose="020F0302020204030204" pitchFamily="34" charset="0"/>
              </a:rPr>
              <a:t>Zertifizierungsnr</a:t>
            </a:r>
            <a:r>
              <a:rPr lang="de-DE" sz="1800">
                <a:latin typeface="Calibri Light" panose="020F0302020204030204" pitchFamily="34" charset="0"/>
                <a:cs typeface="Calibri Light" panose="020F0302020204030204" pitchFamily="34" charset="0"/>
              </a:rPr>
              <a:t>.*: </a:t>
            </a:r>
            <a:r>
              <a:rPr lang="de-DE" sz="1800">
                <a:solidFill>
                  <a:srgbClr val="0070C0"/>
                </a:solidFill>
                <a:latin typeface="Calibri Light" panose="020F0302020204030204" pitchFamily="34" charset="0"/>
                <a:cs typeface="Calibri Light" panose="020F0302020204030204" pitchFamily="34" charset="0"/>
              </a:rPr>
              <a:t>123456</a:t>
            </a:r>
          </a:p>
          <a:p>
            <a:pPr marL="179388" indent="-179388">
              <a:lnSpc>
                <a:spcPct val="100000"/>
              </a:lnSpc>
              <a:spcBef>
                <a:spcPts val="0"/>
              </a:spcBef>
            </a:pPr>
            <a:r>
              <a:rPr lang="de-DE" sz="1800">
                <a:latin typeface="Calibri Light" panose="020F0302020204030204" pitchFamily="34" charset="0"/>
                <a:cs typeface="Calibri Light" panose="020F0302020204030204" pitchFamily="34" charset="0"/>
              </a:rPr>
              <a:t>PMI Mitglied seit: </a:t>
            </a:r>
            <a:r>
              <a:rPr lang="de-DE" sz="1800" err="1">
                <a:solidFill>
                  <a:srgbClr val="0070C0"/>
                </a:solidFill>
                <a:latin typeface="Calibri Light" panose="020F0302020204030204" pitchFamily="34" charset="0"/>
                <a:cs typeface="Calibri Light" panose="020F0302020204030204" pitchFamily="34" charset="0"/>
              </a:rPr>
              <a:t>tt.mm.jjjj</a:t>
            </a:r>
            <a:endParaRPr lang="de-DE" sz="1800">
              <a:latin typeface="Calibri Light" panose="020F0302020204030204" pitchFamily="34" charset="0"/>
              <a:cs typeface="Calibri Light" panose="020F0302020204030204" pitchFamily="34" charset="0"/>
            </a:endParaRPr>
          </a:p>
          <a:p>
            <a:pPr marL="179388" indent="-179388">
              <a:lnSpc>
                <a:spcPct val="100000"/>
              </a:lnSpc>
              <a:spcBef>
                <a:spcPts val="0"/>
              </a:spcBef>
            </a:pPr>
            <a:r>
              <a:rPr lang="de-DE" sz="1800">
                <a:solidFill>
                  <a:srgbClr val="0070C0"/>
                </a:solidFill>
                <a:latin typeface="Calibri Light" panose="020F0302020204030204" pitchFamily="34" charset="0"/>
                <a:cs typeface="Calibri Light" panose="020F0302020204030204" pitchFamily="34" charset="0"/>
              </a:rPr>
              <a:t>ABC</a:t>
            </a:r>
            <a:r>
              <a:rPr lang="de-DE" sz="1800">
                <a:latin typeface="Calibri Light" panose="020F0302020204030204" pitchFamily="34" charset="0"/>
                <a:cs typeface="Calibri Light" panose="020F0302020204030204" pitchFamily="34" charset="0"/>
              </a:rPr>
              <a:t>- Chapter Mitglied seit: </a:t>
            </a:r>
            <a:r>
              <a:rPr lang="de-DE" sz="1800" err="1">
                <a:solidFill>
                  <a:srgbClr val="0070C0"/>
                </a:solidFill>
                <a:latin typeface="Calibri Light" panose="020F0302020204030204" pitchFamily="34" charset="0"/>
                <a:cs typeface="Calibri Light" panose="020F0302020204030204" pitchFamily="34" charset="0"/>
              </a:rPr>
              <a:t>tt.mm.jjjj</a:t>
            </a:r>
            <a:endParaRPr lang="de-DE" sz="1800">
              <a:latin typeface="Calibri Light" panose="020F0302020204030204" pitchFamily="34" charset="0"/>
              <a:cs typeface="Calibri Light" panose="020F0302020204030204" pitchFamily="34" charset="0"/>
            </a:endParaRPr>
          </a:p>
          <a:p>
            <a:pPr marL="179388" indent="-179388">
              <a:lnSpc>
                <a:spcPct val="100000"/>
              </a:lnSpc>
              <a:spcBef>
                <a:spcPts val="0"/>
              </a:spcBef>
            </a:pPr>
            <a:r>
              <a:rPr lang="de-DE" sz="1800">
                <a:latin typeface="Calibri Light" panose="020F0302020204030204" pitchFamily="34" charset="0"/>
                <a:cs typeface="Calibri Light" panose="020F0302020204030204" pitchFamily="34" charset="0"/>
              </a:rPr>
              <a:t>Erfahrung im Projektmanagement: </a:t>
            </a:r>
            <a:r>
              <a:rPr lang="de-DE" sz="1800">
                <a:solidFill>
                  <a:srgbClr val="0070C0"/>
                </a:solidFill>
                <a:latin typeface="Calibri Light" panose="020F0302020204030204" pitchFamily="34" charset="0"/>
                <a:cs typeface="Calibri Light" panose="020F0302020204030204" pitchFamily="34" charset="0"/>
              </a:rPr>
              <a:t>xx</a:t>
            </a:r>
            <a:r>
              <a:rPr lang="de-DE" sz="1800">
                <a:latin typeface="Calibri Light" panose="020F0302020204030204" pitchFamily="34" charset="0"/>
                <a:cs typeface="Calibri Light" panose="020F0302020204030204" pitchFamily="34" charset="0"/>
              </a:rPr>
              <a:t> Jahre</a:t>
            </a:r>
          </a:p>
          <a:p>
            <a:pPr marL="179388" indent="-179388">
              <a:lnSpc>
                <a:spcPct val="100000"/>
              </a:lnSpc>
              <a:spcBef>
                <a:spcPts val="0"/>
              </a:spcBef>
            </a:pPr>
            <a:r>
              <a:rPr lang="de-DE" sz="1800">
                <a:latin typeface="Calibri Light" panose="020F0302020204030204" pitchFamily="34" charset="0"/>
                <a:cs typeface="Calibri Light" panose="020F0302020204030204" pitchFamily="34" charset="0"/>
              </a:rPr>
              <a:t>Email: </a:t>
            </a:r>
            <a:r>
              <a:rPr lang="de-DE" sz="1800">
                <a:solidFill>
                  <a:srgbClr val="0070C0"/>
                </a:solidFill>
                <a:latin typeface="Calibri Light" panose="020F0302020204030204" pitchFamily="34" charset="0"/>
                <a:cs typeface="Calibri Light" panose="020F0302020204030204" pitchFamily="34" charset="0"/>
              </a:rPr>
              <a:t>max.mustermann@email.de</a:t>
            </a:r>
          </a:p>
          <a:p>
            <a:pPr marL="179388" indent="-179388">
              <a:lnSpc>
                <a:spcPct val="100000"/>
              </a:lnSpc>
              <a:spcBef>
                <a:spcPts val="0"/>
              </a:spcBef>
            </a:pPr>
            <a:endParaRPr lang="de-DE" sz="1800">
              <a:latin typeface="Calibri Light" panose="020F0302020204030204" pitchFamily="34" charset="0"/>
              <a:cs typeface="Calibri Light" panose="020F0302020204030204" pitchFamily="34" charset="0"/>
            </a:endParaRPr>
          </a:p>
          <a:p>
            <a:pPr marL="179388" indent="-179388">
              <a:lnSpc>
                <a:spcPct val="100000"/>
              </a:lnSpc>
              <a:spcBef>
                <a:spcPts val="0"/>
              </a:spcBef>
            </a:pPr>
            <a:r>
              <a:rPr lang="de-DE" sz="1800">
                <a:latin typeface="Calibri Light" panose="020F0302020204030204" pitchFamily="34" charset="0"/>
                <a:cs typeface="Calibri Light" panose="020F0302020204030204" pitchFamily="34" charset="0"/>
              </a:rPr>
              <a:t>Bisherige Aktivitäten bei PMI / im Chapter:</a:t>
            </a:r>
          </a:p>
          <a:p>
            <a:pPr marL="538163" lvl="1" indent="-182563">
              <a:lnSpc>
                <a:spcPct val="100000"/>
              </a:lnSpc>
              <a:spcBef>
                <a:spcPts val="0"/>
              </a:spcBef>
            </a:pPr>
            <a:r>
              <a:rPr lang="de-DE" sz="1800">
                <a:solidFill>
                  <a:srgbClr val="0070C0"/>
                </a:solidFill>
                <a:latin typeface="Calibri Light" panose="020F0302020204030204" pitchFamily="34" charset="0"/>
                <a:ea typeface="+mn-ea"/>
                <a:cs typeface="Calibri Light" panose="020F0302020204030204" pitchFamily="34" charset="0"/>
              </a:rPr>
              <a:t>Text</a:t>
            </a:r>
          </a:p>
          <a:p>
            <a:pPr marL="538163" lvl="1" indent="-182563">
              <a:lnSpc>
                <a:spcPct val="100000"/>
              </a:lnSpc>
              <a:spcBef>
                <a:spcPts val="0"/>
              </a:spcBef>
            </a:pPr>
            <a:r>
              <a:rPr lang="de-DE"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r>
              <a:rPr lang="de-DE"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r>
              <a:rPr lang="de-DE"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endParaRPr lang="de-DE" sz="1800">
              <a:solidFill>
                <a:srgbClr val="0070C0"/>
              </a:solidFill>
              <a:latin typeface="Calibri Light" panose="020F0302020204030204" pitchFamily="34" charset="0"/>
              <a:ea typeface="+mn-ea"/>
              <a:cs typeface="Calibri Light" panose="020F0302020204030204" pitchFamily="34" charset="0"/>
            </a:endParaRPr>
          </a:p>
          <a:p>
            <a:pPr marL="179388" indent="-179388">
              <a:lnSpc>
                <a:spcPct val="100000"/>
              </a:lnSpc>
              <a:spcBef>
                <a:spcPts val="0"/>
              </a:spcBef>
            </a:pPr>
            <a:endParaRPr lang="de-DE" sz="1800">
              <a:solidFill>
                <a:srgbClr val="0070C0"/>
              </a:solidFill>
              <a:latin typeface="Calibri Light" panose="020F0302020204030204" pitchFamily="34" charset="0"/>
              <a:cs typeface="Calibri Light" panose="020F0302020204030204" pitchFamily="34" charset="0"/>
            </a:endParaRPr>
          </a:p>
        </p:txBody>
      </p:sp>
      <p:sp>
        <p:nvSpPr>
          <p:cNvPr id="8" name="Inhaltsplatzhalter 7"/>
          <p:cNvSpPr>
            <a:spLocks noGrp="1"/>
          </p:cNvSpPr>
          <p:nvPr>
            <p:ph sz="half" idx="2"/>
          </p:nvPr>
        </p:nvSpPr>
        <p:spPr>
          <a:xfrm>
            <a:off x="6197600" y="1645920"/>
            <a:ext cx="5080000" cy="4145280"/>
          </a:xfrm>
          <a:noFill/>
          <a:ln w="9525">
            <a:noFill/>
            <a:miter lim="800000"/>
            <a:headEnd/>
            <a:tailEnd/>
          </a:ln>
        </p:spPr>
        <p:txBody>
          <a:bodyPr vert="horz" wrap="square" lIns="91440" tIns="45720" rIns="91440" bIns="45720" numCol="1" anchor="t" anchorCtr="0" compatLnSpc="1">
            <a:prstTxWarp prst="textNoShape">
              <a:avLst/>
            </a:prstTxWarp>
            <a:normAutofit/>
          </a:bodyPr>
          <a:lstStyle/>
          <a:p>
            <a:pPr marL="179388" indent="-179388">
              <a:lnSpc>
                <a:spcPct val="100000"/>
              </a:lnSpc>
              <a:spcBef>
                <a:spcPts val="0"/>
              </a:spcBef>
            </a:pPr>
            <a:r>
              <a:rPr lang="de-DE" sz="1800">
                <a:latin typeface="Calibri Light" panose="020F0302020204030204" pitchFamily="34" charset="0"/>
                <a:cs typeface="Calibri Light" panose="020F0302020204030204" pitchFamily="34" charset="0"/>
              </a:rPr>
              <a:t>Berufserfahrung: </a:t>
            </a:r>
          </a:p>
          <a:p>
            <a:pPr marL="538163" lvl="1" indent="-182563">
              <a:lnSpc>
                <a:spcPct val="100000"/>
              </a:lnSpc>
              <a:spcBef>
                <a:spcPts val="0"/>
              </a:spcBef>
            </a:pPr>
            <a:r>
              <a:rPr lang="de-DE"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r>
              <a:rPr lang="de-DE"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r>
              <a:rPr lang="de-DE"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r>
              <a:rPr lang="de-DE"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endParaRPr lang="de-DE" sz="1800">
              <a:solidFill>
                <a:srgbClr val="0070C0"/>
              </a:solidFill>
              <a:latin typeface="Calibri Light" panose="020F0302020204030204" pitchFamily="34" charset="0"/>
              <a:cs typeface="Calibri Light" panose="020F0302020204030204" pitchFamily="34" charset="0"/>
            </a:endParaRPr>
          </a:p>
        </p:txBody>
      </p:sp>
      <p:cxnSp>
        <p:nvCxnSpPr>
          <p:cNvPr id="5" name="Gerader Verbinder 4"/>
          <p:cNvCxnSpPr/>
          <p:nvPr/>
        </p:nvCxnSpPr>
        <p:spPr bwMode="auto">
          <a:xfrm>
            <a:off x="985520" y="3492710"/>
            <a:ext cx="4937760"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sp>
        <p:nvSpPr>
          <p:cNvPr id="9" name="Abgerundetes Rechteck 8"/>
          <p:cNvSpPr/>
          <p:nvPr/>
        </p:nvSpPr>
        <p:spPr>
          <a:xfrm>
            <a:off x="2464376" y="5214275"/>
            <a:ext cx="9491220" cy="851297"/>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lIns="91440" tIns="45720" rIns="91440" bIns="45720" anchor="t">
            <a:spAutoFit/>
          </a:bodyPr>
          <a:lstStyle/>
          <a:p>
            <a:pPr fontAlgn="base">
              <a:spcAft>
                <a:spcPct val="0"/>
              </a:spcAft>
              <a:buClr>
                <a:srgbClr val="E88E20"/>
              </a:buClr>
              <a:defRPr/>
            </a:pPr>
            <a:r>
              <a:rPr lang="de-DE" sz="1100" b="1" i="1">
                <a:solidFill>
                  <a:srgbClr val="0070C0"/>
                </a:solidFill>
                <a:latin typeface="Arial" panose="020B0604020202020204" pitchFamily="34" charset="0"/>
                <a:cs typeface="Arial" panose="020B0604020202020204" pitchFamily="34" charset="0"/>
              </a:rPr>
              <a:t>Hinweis: </a:t>
            </a:r>
          </a:p>
          <a:p>
            <a:pPr fontAlgn="base">
              <a:spcAft>
                <a:spcPct val="0"/>
              </a:spcAft>
              <a:buClr>
                <a:srgbClr val="E88E20"/>
              </a:buClr>
              <a:defRPr/>
            </a:pPr>
            <a:r>
              <a:rPr lang="de-DE" sz="1100" i="1">
                <a:solidFill>
                  <a:srgbClr val="0070C0"/>
                </a:solidFill>
                <a:latin typeface="Arial"/>
                <a:cs typeface="Arial"/>
              </a:rPr>
              <a:t>Bitte überschreiben Sie die blauen Textstellen mit Ihren Informationen. Bitte fügen Sie ein aktuelles Foto (nicht älter als 6 Monate) bei, das für die Wahlausschreibung an die Mitglieder verwendet werden kann. Bitte beachten: Durch Weitergabe des Bildes erlauben Sie uns die Veröffentlichung im Rahmen der Ausschreibung und halten das PMI Germany Chapter e.V. von etwaigen Nutzungsansprüchen Dritter frei. </a:t>
            </a:r>
          </a:p>
        </p:txBody>
      </p:sp>
      <p:sp>
        <p:nvSpPr>
          <p:cNvPr id="7" name="Textfeld 6"/>
          <p:cNvSpPr txBox="1"/>
          <p:nvPr/>
        </p:nvSpPr>
        <p:spPr>
          <a:xfrm>
            <a:off x="2110871" y="6480962"/>
            <a:ext cx="2770310" cy="261610"/>
          </a:xfrm>
          <a:prstGeom prst="rect">
            <a:avLst/>
          </a:prstGeom>
          <a:noFill/>
        </p:spPr>
        <p:txBody>
          <a:bodyPr wrap="none" rtlCol="0">
            <a:spAutoFit/>
          </a:bodyPr>
          <a:lstStyle/>
          <a:p>
            <a:r>
              <a:rPr lang="de-DE" sz="1100">
                <a:solidFill>
                  <a:schemeClr val="bg2"/>
                </a:solidFill>
                <a:latin typeface="Arial" panose="020B0604020202020204" pitchFamily="34" charset="0"/>
                <a:cs typeface="Arial" panose="020B0604020202020204" pitchFamily="34" charset="0"/>
              </a:rPr>
              <a:t>* Keine Voraussetzung für die Kandidatur</a:t>
            </a:r>
          </a:p>
        </p:txBody>
      </p:sp>
      <p:pic>
        <p:nvPicPr>
          <p:cNvPr id="11"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10708" y="381000"/>
            <a:ext cx="1066892" cy="1066892"/>
          </a:xfrm>
          <a:prstGeom prst="rect">
            <a:avLst/>
          </a:prstGeom>
        </p:spPr>
      </p:pic>
    </p:spTree>
    <p:extLst>
      <p:ext uri="{BB962C8B-B14F-4D97-AF65-F5344CB8AC3E}">
        <p14:creationId xmlns:p14="http://schemas.microsoft.com/office/powerpoint/2010/main" val="4005642930"/>
      </p:ext>
    </p:extLst>
  </p:cSld>
  <p:clrMapOvr>
    <a:masterClrMapping/>
  </p:clrMapOvr>
  <p:transition advTm="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381000"/>
            <a:ext cx="9296308" cy="1066800"/>
          </a:xfrm>
        </p:spPr>
        <p:txBody>
          <a:bodyPr/>
          <a:lstStyle/>
          <a:p>
            <a:r>
              <a:rPr lang="en-US" sz="3600" err="1"/>
              <a:t>Vorstandsamt</a:t>
            </a:r>
            <a:r>
              <a:rPr lang="en-US" sz="3600"/>
              <a:t> X </a:t>
            </a:r>
            <a:br>
              <a:rPr lang="en-US"/>
            </a:br>
            <a:r>
              <a:rPr lang="en-US" sz="3200" err="1"/>
              <a:t>Vorname</a:t>
            </a:r>
            <a:r>
              <a:rPr lang="en-US" sz="3200"/>
              <a:t> </a:t>
            </a:r>
            <a:r>
              <a:rPr lang="en-US" sz="3200" err="1"/>
              <a:t>Nachname</a:t>
            </a:r>
            <a:endParaRPr lang="en-US"/>
          </a:p>
        </p:txBody>
      </p:sp>
      <p:sp>
        <p:nvSpPr>
          <p:cNvPr id="11" name="Inhaltsplatzhalter 7"/>
          <p:cNvSpPr txBox="1">
            <a:spLocks/>
          </p:cNvSpPr>
          <p:nvPr/>
        </p:nvSpPr>
        <p:spPr bwMode="auto">
          <a:xfrm>
            <a:off x="914400" y="1485900"/>
            <a:ext cx="9296400" cy="36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9388" indent="-179388" fontAlgn="base">
              <a:lnSpc>
                <a:spcPct val="100000"/>
              </a:lnSpc>
              <a:spcBef>
                <a:spcPts val="0"/>
              </a:spcBef>
              <a:spcAft>
                <a:spcPct val="0"/>
              </a:spcAft>
              <a:buClr>
                <a:srgbClr val="007AC2"/>
              </a:buClr>
              <a:buChar char="•"/>
              <a:defRPr sz="2000" b="1">
                <a:solidFill>
                  <a:srgbClr val="455560"/>
                </a:solidFill>
                <a:latin typeface="Avenir Next LT Pro Light" panose="020B0604020202020204" pitchFamily="34" charset="0"/>
                <a:cs typeface="Courier New" panose="02070309020205020404" pitchFamily="49" charset="0"/>
              </a:defRPr>
            </a:lvl1pPr>
            <a:lvl2pPr marL="538163" lvl="1" indent="-182563" fontAlgn="base">
              <a:lnSpc>
                <a:spcPct val="100000"/>
              </a:lnSpc>
              <a:spcBef>
                <a:spcPts val="0"/>
              </a:spcBef>
              <a:spcAft>
                <a:spcPct val="0"/>
              </a:spcAft>
              <a:buChar char="–"/>
              <a:defRPr sz="2000" i="1">
                <a:solidFill>
                  <a:srgbClr val="0070C0"/>
                </a:solidFill>
                <a:latin typeface="Avenir Next LT Pro Light" panose="020B0604020202020204" pitchFamily="34" charset="0"/>
                <a:cs typeface="Courier New" panose="02070309020205020404" pitchFamily="49" charset="0"/>
              </a:defRPr>
            </a:lvl2pPr>
            <a:lvl3pPr marL="1447764" indent="-304792" fontAlgn="base">
              <a:spcBef>
                <a:spcPct val="20000"/>
              </a:spcBef>
              <a:spcAft>
                <a:spcPct val="0"/>
              </a:spcAft>
              <a:buChar char="•"/>
              <a:defRPr sz="3200">
                <a:solidFill>
                  <a:srgbClr val="455560"/>
                </a:solidFill>
                <a:latin typeface="Avenir Next LT Pro Light" panose="020B0604020202020204" pitchFamily="34" charset="0"/>
                <a:cs typeface="Courier New" panose="02070309020205020404" pitchFamily="49" charset="0"/>
              </a:defRPr>
            </a:lvl3pPr>
            <a:lvl4pPr marL="1904952" indent="-304792" fontAlgn="base">
              <a:spcBef>
                <a:spcPct val="20000"/>
              </a:spcBef>
              <a:spcAft>
                <a:spcPct val="0"/>
              </a:spcAft>
              <a:buChar char="–"/>
              <a:defRPr sz="2667">
                <a:solidFill>
                  <a:srgbClr val="455560"/>
                </a:solidFill>
                <a:latin typeface="Avenir Next LT Pro Light" panose="020B0604020202020204" pitchFamily="34" charset="0"/>
                <a:cs typeface="Courier New" panose="02070309020205020404" pitchFamily="49" charset="0"/>
              </a:defRPr>
            </a:lvl4pPr>
            <a:lvl5pPr marL="2362141" marR="0" indent="-304792" fontAlgn="base">
              <a:lnSpc>
                <a:spcPct val="100000"/>
              </a:lnSpc>
              <a:spcBef>
                <a:spcPct val="20000"/>
              </a:spcBef>
              <a:spcAft>
                <a:spcPct val="0"/>
              </a:spcAft>
              <a:buClrTx/>
              <a:buSzTx/>
              <a:buFontTx/>
              <a:buChar char="»"/>
              <a:tabLst/>
              <a:defRPr lang="en-US" sz="2667" b="0" i="0">
                <a:solidFill>
                  <a:srgbClr val="455560"/>
                </a:solidFill>
                <a:effectLst/>
                <a:latin typeface="Avenir Next LT Pro Light" panose="020B0604020202020204" pitchFamily="34" charset="0"/>
                <a:cs typeface="Courier New" panose="02070309020205020404" pitchFamily="49" charset="0"/>
              </a:defRPr>
            </a:lvl5pPr>
            <a:lvl6pPr marL="2971726" indent="-304792" fontAlgn="base">
              <a:spcBef>
                <a:spcPct val="20000"/>
              </a:spcBef>
              <a:spcAft>
                <a:spcPct val="0"/>
              </a:spcAft>
              <a:buChar char="»"/>
              <a:defRPr sz="2400">
                <a:solidFill>
                  <a:srgbClr val="455560"/>
                </a:solidFill>
              </a:defRPr>
            </a:lvl6pPr>
            <a:lvl7pPr marL="3581310" indent="-304792" fontAlgn="base">
              <a:spcBef>
                <a:spcPct val="20000"/>
              </a:spcBef>
              <a:spcAft>
                <a:spcPct val="0"/>
              </a:spcAft>
              <a:buChar char="»"/>
              <a:defRPr sz="2400">
                <a:solidFill>
                  <a:srgbClr val="455560"/>
                </a:solidFill>
              </a:defRPr>
            </a:lvl7pPr>
            <a:lvl8pPr marL="4190895" indent="-304792" fontAlgn="base">
              <a:spcBef>
                <a:spcPct val="20000"/>
              </a:spcBef>
              <a:spcAft>
                <a:spcPct val="0"/>
              </a:spcAft>
              <a:buChar char="»"/>
              <a:defRPr sz="2400">
                <a:solidFill>
                  <a:srgbClr val="455560"/>
                </a:solidFill>
              </a:defRPr>
            </a:lvl8pPr>
            <a:lvl9pPr marL="4800480" indent="-304792" fontAlgn="base">
              <a:spcBef>
                <a:spcPct val="20000"/>
              </a:spcBef>
              <a:spcAft>
                <a:spcPct val="0"/>
              </a:spcAft>
              <a:buChar char="»"/>
              <a:defRPr sz="2400">
                <a:solidFill>
                  <a:srgbClr val="455560"/>
                </a:solidFill>
              </a:defRPr>
            </a:lvl9pPr>
          </a:lstStyle>
          <a:p>
            <a:pPr marL="0" lvl="1" indent="0">
              <a:buNone/>
            </a:pPr>
            <a:r>
              <a:rPr lang="de-DE" sz="1800">
                <a:latin typeface="Calibri" panose="020F0502020204030204" pitchFamily="34" charset="0"/>
                <a:cs typeface="Calibri" panose="020F0502020204030204" pitchFamily="34" charset="0"/>
              </a:rPr>
              <a:t>Bitte beantworten Sie die folgenden Fragen, abgeleitet aus Kapitel 11.3 der Vereinsordnung:</a:t>
            </a:r>
          </a:p>
        </p:txBody>
      </p:sp>
      <p:sp>
        <p:nvSpPr>
          <p:cNvPr id="12" name="Inhaltsplatzhalter 5"/>
          <p:cNvSpPr>
            <a:spLocks noGrp="1"/>
          </p:cNvSpPr>
          <p:nvPr>
            <p:ph sz="half" idx="1"/>
          </p:nvPr>
        </p:nvSpPr>
        <p:spPr>
          <a:xfrm>
            <a:off x="914400" y="1884000"/>
            <a:ext cx="5080000" cy="3907200"/>
          </a:xfrm>
        </p:spPr>
        <p:txBody>
          <a:bodyPr>
            <a:noAutofit/>
          </a:bodyPr>
          <a:lstStyle/>
          <a:p>
            <a:pPr marL="179388" indent="-179388">
              <a:lnSpc>
                <a:spcPct val="100000"/>
              </a:lnSpc>
              <a:spcBef>
                <a:spcPts val="0"/>
              </a:spcBef>
            </a:pPr>
            <a:r>
              <a:rPr lang="de-DE" sz="1800">
                <a:latin typeface="Calibri Light" panose="020F0302020204030204" pitchFamily="34" charset="0"/>
                <a:cs typeface="Calibri Light" panose="020F0302020204030204" pitchFamily="34" charset="0"/>
              </a:rPr>
              <a:t>Welche Erfahrungen in ehrenamtlicher Tätigkeit (mit oder ohne PMI) haben Sie:</a:t>
            </a:r>
          </a:p>
          <a:p>
            <a:pPr marL="538163" lvl="1" indent="-182563">
              <a:lnSpc>
                <a:spcPct val="100000"/>
              </a:lnSpc>
              <a:spcBef>
                <a:spcPts val="0"/>
              </a:spcBef>
            </a:pPr>
            <a:r>
              <a:rPr lang="en-US" sz="1800">
                <a:solidFill>
                  <a:srgbClr val="0070C0"/>
                </a:solidFill>
                <a:latin typeface="Calibri Light" panose="020F0302020204030204" pitchFamily="34" charset="0"/>
                <a:ea typeface="+mn-ea"/>
                <a:cs typeface="Calibri Light" panose="020F0302020204030204" pitchFamily="34" charset="0"/>
              </a:rPr>
              <a:t>Text</a:t>
            </a:r>
          </a:p>
          <a:p>
            <a:pPr marL="538163" lvl="1" indent="-182563">
              <a:lnSpc>
                <a:spcPct val="100000"/>
              </a:lnSpc>
              <a:spcBef>
                <a:spcPts val="0"/>
              </a:spcBef>
            </a:pPr>
            <a:r>
              <a:rPr lang="en-US"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r>
              <a:rPr lang="en-US"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r>
              <a:rPr lang="en-US" sz="1800">
                <a:solidFill>
                  <a:srgbClr val="0070C0"/>
                </a:solidFill>
                <a:latin typeface="Calibri Light" panose="020F0302020204030204" pitchFamily="34" charset="0"/>
                <a:cs typeface="Calibri Light" panose="020F0302020204030204" pitchFamily="34" charset="0"/>
              </a:rPr>
              <a:t>Text</a:t>
            </a:r>
          </a:p>
          <a:p>
            <a:pPr marL="179388" lvl="1" indent="-179388">
              <a:lnSpc>
                <a:spcPct val="100000"/>
              </a:lnSpc>
              <a:spcBef>
                <a:spcPts val="0"/>
              </a:spcBef>
              <a:buClr>
                <a:srgbClr val="007AC2"/>
              </a:buClr>
              <a:buChar char="•"/>
            </a:pPr>
            <a:r>
              <a:rPr lang="de-DE" sz="1800">
                <a:latin typeface="Calibri Light" panose="020F0302020204030204" pitchFamily="34" charset="0"/>
                <a:ea typeface="+mn-ea"/>
                <a:cs typeface="Calibri Light" panose="020F0302020204030204" pitchFamily="34" charset="0"/>
              </a:rPr>
              <a:t>Welche für das angestrebte Amt relevante Erfahrungen (mit oder ohne PMI) haben Sie:</a:t>
            </a:r>
          </a:p>
          <a:p>
            <a:pPr marL="538163" lvl="1" indent="-182563">
              <a:lnSpc>
                <a:spcPct val="100000"/>
              </a:lnSpc>
              <a:spcBef>
                <a:spcPts val="0"/>
              </a:spcBef>
            </a:pPr>
            <a:r>
              <a:rPr lang="en-US"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r>
              <a:rPr lang="en-US"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r>
              <a:rPr lang="en-US"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r>
              <a:rPr lang="en-US" sz="1800">
                <a:solidFill>
                  <a:srgbClr val="0070C0"/>
                </a:solidFill>
                <a:latin typeface="Calibri Light" panose="020F0302020204030204" pitchFamily="34" charset="0"/>
                <a:cs typeface="Calibri Light" panose="020F0302020204030204" pitchFamily="34" charset="0"/>
              </a:rPr>
              <a:t>Text</a:t>
            </a:r>
            <a:endParaRPr lang="en-US" sz="1800">
              <a:solidFill>
                <a:srgbClr val="0070C0"/>
              </a:solidFill>
              <a:latin typeface="Calibri Light" panose="020F0302020204030204" pitchFamily="34" charset="0"/>
              <a:ea typeface="+mn-ea"/>
              <a:cs typeface="Calibri Light" panose="020F0302020204030204" pitchFamily="34" charset="0"/>
            </a:endParaRPr>
          </a:p>
          <a:p>
            <a:pPr marL="179388" indent="-179388">
              <a:lnSpc>
                <a:spcPct val="100000"/>
              </a:lnSpc>
              <a:spcBef>
                <a:spcPts val="0"/>
              </a:spcBef>
            </a:pPr>
            <a:endParaRPr lang="en-US" sz="1800">
              <a:solidFill>
                <a:srgbClr val="0070C0"/>
              </a:solidFill>
              <a:latin typeface="Calibri Light" panose="020F0302020204030204" pitchFamily="34" charset="0"/>
              <a:cs typeface="Calibri Light" panose="020F0302020204030204" pitchFamily="34" charset="0"/>
            </a:endParaRPr>
          </a:p>
        </p:txBody>
      </p:sp>
      <p:graphicFrame>
        <p:nvGraphicFramePr>
          <p:cNvPr id="5" name="Inhaltsplatzhalter 4"/>
          <p:cNvGraphicFramePr>
            <a:graphicFrameLocks noGrp="1"/>
          </p:cNvGraphicFramePr>
          <p:nvPr>
            <p:ph sz="half" idx="2"/>
            <p:extLst>
              <p:ext uri="{D42A27DB-BD31-4B8C-83A1-F6EECF244321}">
                <p14:modId xmlns:p14="http://schemas.microsoft.com/office/powerpoint/2010/main" val="3101187311"/>
              </p:ext>
            </p:extLst>
          </p:nvPr>
        </p:nvGraphicFramePr>
        <p:xfrm>
          <a:off x="5994400" y="1883908"/>
          <a:ext cx="5622977" cy="4592637"/>
        </p:xfrm>
        <a:graphic>
          <a:graphicData uri="http://schemas.openxmlformats.org/drawingml/2006/table">
            <a:tbl>
              <a:tblPr firstRow="1" bandRow="1">
                <a:tableStyleId>{2D5ABB26-0587-4C30-8999-92F81FD0307C}</a:tableStyleId>
              </a:tblPr>
              <a:tblGrid>
                <a:gridCol w="4271746">
                  <a:extLst>
                    <a:ext uri="{9D8B030D-6E8A-4147-A177-3AD203B41FA5}">
                      <a16:colId xmlns:a16="http://schemas.microsoft.com/office/drawing/2014/main" val="20000"/>
                    </a:ext>
                  </a:extLst>
                </a:gridCol>
                <a:gridCol w="689021">
                  <a:extLst>
                    <a:ext uri="{9D8B030D-6E8A-4147-A177-3AD203B41FA5}">
                      <a16:colId xmlns:a16="http://schemas.microsoft.com/office/drawing/2014/main" val="20001"/>
                    </a:ext>
                  </a:extLst>
                </a:gridCol>
                <a:gridCol w="662210">
                  <a:extLst>
                    <a:ext uri="{9D8B030D-6E8A-4147-A177-3AD203B41FA5}">
                      <a16:colId xmlns:a16="http://schemas.microsoft.com/office/drawing/2014/main" val="20002"/>
                    </a:ext>
                  </a:extLst>
                </a:gridCol>
              </a:tblGrid>
              <a:tr h="366891">
                <a:tc>
                  <a:txBody>
                    <a:bodyPr/>
                    <a:lstStyle/>
                    <a:p>
                      <a:pPr marL="179388" indent="-179388" algn="l" rtl="0" eaLnBrk="1" fontAlgn="base" hangingPunct="1">
                        <a:lnSpc>
                          <a:spcPct val="100000"/>
                        </a:lnSpc>
                        <a:spcBef>
                          <a:spcPts val="0"/>
                        </a:spcBef>
                        <a:spcAft>
                          <a:spcPct val="0"/>
                        </a:spcAft>
                        <a:buClr>
                          <a:srgbClr val="007AC2"/>
                        </a:buClr>
                        <a:buChar char="•"/>
                      </a:pPr>
                      <a:endParaRPr lang="de-DE" sz="1800" b="0">
                        <a:solidFill>
                          <a:srgbClr val="455560"/>
                        </a:solidFill>
                        <a:latin typeface="Calibri" panose="020F0502020204030204" pitchFamily="34" charset="0"/>
                        <a:ea typeface="+mn-ea"/>
                        <a:cs typeface="Calibri" panose="020F0502020204030204" pitchFamily="34" charset="0"/>
                      </a:endParaRPr>
                    </a:p>
                  </a:txBody>
                  <a:tcPr marL="45720" marR="45720"/>
                </a:tc>
                <a:tc>
                  <a:txBody>
                    <a:bodyPr/>
                    <a:lstStyle/>
                    <a:p>
                      <a:pPr marL="0" marR="0" lvl="0" indent="0" algn="ctr" defTabSz="1219170" rtl="0" eaLnBrk="1" fontAlgn="base" latinLnBrk="0" hangingPunct="1">
                        <a:lnSpc>
                          <a:spcPct val="100000"/>
                        </a:lnSpc>
                        <a:spcBef>
                          <a:spcPts val="0"/>
                        </a:spcBef>
                        <a:spcAft>
                          <a:spcPct val="0"/>
                        </a:spcAft>
                        <a:buClr>
                          <a:srgbClr val="007AC2"/>
                        </a:buClr>
                        <a:buSzTx/>
                        <a:buFontTx/>
                        <a:buNone/>
                        <a:tabLst/>
                        <a:defRPr/>
                      </a:pPr>
                      <a:r>
                        <a:rPr lang="en-US" sz="1800" b="1" kern="1200">
                          <a:solidFill>
                            <a:srgbClr val="455560"/>
                          </a:solidFill>
                          <a:latin typeface="Calibri" panose="020F0502020204030204" pitchFamily="34" charset="0"/>
                          <a:ea typeface="+mn-ea"/>
                          <a:cs typeface="Calibri" panose="020F0502020204030204" pitchFamily="34" charset="0"/>
                        </a:rPr>
                        <a:t>Ja</a:t>
                      </a:r>
                    </a:p>
                  </a:txBody>
                  <a:tcPr marL="45720" marR="45720" anchor="ctr"/>
                </a:tc>
                <a:tc>
                  <a:txBody>
                    <a:bodyPr/>
                    <a:lstStyle/>
                    <a:p>
                      <a:pPr marL="0" marR="0" lvl="0" indent="0" algn="ctr" defTabSz="1219170" rtl="0" eaLnBrk="1" fontAlgn="base" latinLnBrk="0" hangingPunct="1">
                        <a:lnSpc>
                          <a:spcPct val="100000"/>
                        </a:lnSpc>
                        <a:spcBef>
                          <a:spcPts val="0"/>
                        </a:spcBef>
                        <a:spcAft>
                          <a:spcPct val="0"/>
                        </a:spcAft>
                        <a:buClr>
                          <a:srgbClr val="007AC2"/>
                        </a:buClr>
                        <a:buSzTx/>
                        <a:buFontTx/>
                        <a:buNone/>
                        <a:tabLst/>
                        <a:defRPr/>
                      </a:pPr>
                      <a:r>
                        <a:rPr lang="en-US" sz="1800" b="1" kern="1200">
                          <a:solidFill>
                            <a:srgbClr val="455560"/>
                          </a:solidFill>
                          <a:latin typeface="Calibri" panose="020F0502020204030204" pitchFamily="34" charset="0"/>
                          <a:ea typeface="+mn-ea"/>
                          <a:cs typeface="Calibri" panose="020F0502020204030204" pitchFamily="34" charset="0"/>
                        </a:rPr>
                        <a:t>Nein</a:t>
                      </a:r>
                    </a:p>
                  </a:txBody>
                  <a:tcPr marL="45720" marR="45720" anchor="ctr"/>
                </a:tc>
                <a:extLst>
                  <a:ext uri="{0D108BD9-81ED-4DB2-BD59-A6C34878D82A}">
                    <a16:rowId xmlns:a16="http://schemas.microsoft.com/office/drawing/2014/main" val="10000"/>
                  </a:ext>
                </a:extLst>
              </a:tr>
              <a:tr h="611485">
                <a:tc>
                  <a:txBody>
                    <a:bodyPr/>
                    <a:lstStyle/>
                    <a:p>
                      <a:pPr marL="179388" indent="-179388" algn="l" rtl="0" eaLnBrk="1" fontAlgn="base" hangingPunct="1">
                        <a:lnSpc>
                          <a:spcPct val="100000"/>
                        </a:lnSpc>
                        <a:spcBef>
                          <a:spcPts val="0"/>
                        </a:spcBef>
                        <a:spcAft>
                          <a:spcPct val="0"/>
                        </a:spcAft>
                        <a:buClr>
                          <a:srgbClr val="007AC2"/>
                        </a:buClr>
                        <a:buChar char="•"/>
                      </a:pPr>
                      <a:r>
                        <a:rPr lang="de-DE" sz="1600" b="0" i="0">
                          <a:solidFill>
                            <a:srgbClr val="455560"/>
                          </a:solidFill>
                          <a:latin typeface="Calibri Light" panose="020F0302020204030204" pitchFamily="34" charset="0"/>
                          <a:ea typeface="+mn-ea"/>
                          <a:cs typeface="Calibri Light" panose="020F0302020204030204" pitchFamily="34" charset="0"/>
                        </a:rPr>
                        <a:t>Sind Sie bei oder an einem Sponsor des  PMI Germany Chapter beschäftigt bzw. beteiligt? </a:t>
                      </a:r>
                    </a:p>
                  </a:txBody>
                  <a:tcPr marL="45720" marR="4572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cs typeface="Calibri" panose="020F0502020204030204" pitchFamily="34" charset="0"/>
                          <a:sym typeface="Wingdings" panose="05000000000000000000" pitchFamily="2" charset="2"/>
                        </a:rPr>
                        <a:t></a:t>
                      </a:r>
                      <a:endParaRPr lang="en-US" sz="1600">
                        <a:latin typeface="Calibri" panose="020F0502020204030204" pitchFamily="34" charset="0"/>
                        <a:cs typeface="Calibri" panose="020F0502020204030204" pitchFamily="34" charset="0"/>
                      </a:endParaRPr>
                    </a:p>
                  </a:txBody>
                  <a:tcPr marL="45720" marR="4572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cs typeface="Calibri" panose="020F0502020204030204" pitchFamily="34" charset="0"/>
                          <a:sym typeface="Wingdings" panose="05000000000000000000" pitchFamily="2" charset="2"/>
                        </a:rPr>
                        <a:t></a:t>
                      </a:r>
                      <a:endParaRPr lang="en-US" sz="1600">
                        <a:latin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10001"/>
                  </a:ext>
                </a:extLst>
              </a:tr>
              <a:tr h="1096974">
                <a:tc>
                  <a:txBody>
                    <a:bodyPr/>
                    <a:lstStyle/>
                    <a:p>
                      <a:pPr marL="179388" marR="0" lvl="0" indent="-179388" algn="l" defTabSz="1219170" rtl="0" eaLnBrk="1" fontAlgn="base" latinLnBrk="0" hangingPunct="1">
                        <a:lnSpc>
                          <a:spcPct val="100000"/>
                        </a:lnSpc>
                        <a:spcBef>
                          <a:spcPts val="0"/>
                        </a:spcBef>
                        <a:spcAft>
                          <a:spcPct val="0"/>
                        </a:spcAft>
                        <a:buClr>
                          <a:srgbClr val="007AC2"/>
                        </a:buClr>
                        <a:buSzTx/>
                        <a:buFontTx/>
                        <a:buChar char="•"/>
                        <a:tabLst/>
                        <a:defRPr/>
                      </a:pPr>
                      <a:r>
                        <a:rPr lang="de-DE" sz="1600" b="0" i="0" kern="1200">
                          <a:solidFill>
                            <a:srgbClr val="455560"/>
                          </a:solidFill>
                          <a:latin typeface="Calibri Light" panose="020F0302020204030204" pitchFamily="34" charset="0"/>
                          <a:ea typeface="+mn-ea"/>
                          <a:cs typeface="Calibri Light" panose="020F0302020204030204" pitchFamily="34" charset="0"/>
                        </a:rPr>
                        <a:t>Sind Sie Mitglied einer PMI R.E.P- bzw. ATP- oder anderen Trainingsorganisation, die mit PMI-Trainings signifikante Anteile des Umsatzes erzielt, oder selbständige/r PMI-Trainer/in?</a:t>
                      </a:r>
                    </a:p>
                  </a:txBody>
                  <a:tcPr marL="45720" marR="4572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cs typeface="Calibri" panose="020F0502020204030204" pitchFamily="34" charset="0"/>
                          <a:sym typeface="Wingdings" panose="05000000000000000000" pitchFamily="2" charset="2"/>
                        </a:rPr>
                        <a:t></a:t>
                      </a:r>
                      <a:endParaRPr lang="en-US" sz="1600">
                        <a:latin typeface="Calibri" panose="020F0502020204030204" pitchFamily="34" charset="0"/>
                        <a:cs typeface="Calibri" panose="020F0502020204030204" pitchFamily="34" charset="0"/>
                      </a:endParaRPr>
                    </a:p>
                  </a:txBody>
                  <a:tcPr marL="45720" marR="4572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cs typeface="Calibri" panose="020F0502020204030204" pitchFamily="34" charset="0"/>
                          <a:sym typeface="Wingdings" panose="05000000000000000000" pitchFamily="2" charset="2"/>
                        </a:rPr>
                        <a:t></a:t>
                      </a:r>
                      <a:endParaRPr lang="en-US" sz="1600">
                        <a:latin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10002"/>
                  </a:ext>
                </a:extLst>
              </a:tr>
              <a:tr h="871367">
                <a:tc>
                  <a:txBody>
                    <a:bodyPr/>
                    <a:lstStyle/>
                    <a:p>
                      <a:pPr marL="179388" marR="0" lvl="0" indent="-179388" algn="l" defTabSz="1219170" rtl="0" eaLnBrk="1" fontAlgn="base" latinLnBrk="0" hangingPunct="1">
                        <a:lnSpc>
                          <a:spcPct val="100000"/>
                        </a:lnSpc>
                        <a:spcBef>
                          <a:spcPts val="0"/>
                        </a:spcBef>
                        <a:spcAft>
                          <a:spcPct val="0"/>
                        </a:spcAft>
                        <a:buClr>
                          <a:srgbClr val="007AC2"/>
                        </a:buClr>
                        <a:buSzTx/>
                        <a:buFontTx/>
                        <a:buChar char="•"/>
                        <a:tabLst/>
                        <a:defRPr/>
                      </a:pPr>
                      <a:r>
                        <a:rPr lang="de-DE" sz="1600" b="0" i="0" kern="1200">
                          <a:solidFill>
                            <a:srgbClr val="455560"/>
                          </a:solidFill>
                          <a:latin typeface="Calibri Light" panose="020F0302020204030204" pitchFamily="34" charset="0"/>
                          <a:ea typeface="+mn-ea"/>
                          <a:cs typeface="Calibri Light" panose="020F0302020204030204" pitchFamily="34" charset="0"/>
                        </a:rPr>
                        <a:t>Bringen Sie dauerhaft während Ihrer Amtszeit die Zeit für die laufenden Aufgaben als Vorstandmitglied auf?</a:t>
                      </a:r>
                    </a:p>
                  </a:txBody>
                  <a:tcPr marL="45720" marR="4572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cs typeface="Calibri" panose="020F0502020204030204" pitchFamily="34" charset="0"/>
                          <a:sym typeface="Wingdings" panose="05000000000000000000" pitchFamily="2" charset="2"/>
                        </a:rPr>
                        <a:t></a:t>
                      </a:r>
                      <a:endParaRPr lang="en-US" sz="1600">
                        <a:latin typeface="Calibri" panose="020F0502020204030204" pitchFamily="34" charset="0"/>
                        <a:cs typeface="Calibri" panose="020F0502020204030204" pitchFamily="34" charset="0"/>
                      </a:endParaRPr>
                    </a:p>
                  </a:txBody>
                  <a:tcPr marL="45720" marR="4572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cs typeface="Calibri" panose="020F0502020204030204" pitchFamily="34" charset="0"/>
                          <a:sym typeface="Wingdings" panose="05000000000000000000" pitchFamily="2" charset="2"/>
                        </a:rPr>
                        <a:t></a:t>
                      </a:r>
                      <a:endParaRPr lang="en-US" sz="1600">
                        <a:latin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10003"/>
                  </a:ext>
                </a:extLst>
              </a:tr>
              <a:tr h="778323">
                <a:tc>
                  <a:txBody>
                    <a:bodyPr/>
                    <a:lstStyle/>
                    <a:p>
                      <a:pPr marL="179388" marR="0" lvl="0" indent="-179388" algn="l" defTabSz="1219170" rtl="0" eaLnBrk="1" fontAlgn="base" latinLnBrk="0" hangingPunct="1">
                        <a:lnSpc>
                          <a:spcPct val="100000"/>
                        </a:lnSpc>
                        <a:spcBef>
                          <a:spcPts val="0"/>
                        </a:spcBef>
                        <a:spcAft>
                          <a:spcPct val="0"/>
                        </a:spcAft>
                        <a:buClr>
                          <a:srgbClr val="007AC2"/>
                        </a:buClr>
                        <a:buSzTx/>
                        <a:buFontTx/>
                        <a:buChar char="•"/>
                        <a:tabLst/>
                        <a:defRPr/>
                      </a:pPr>
                      <a:r>
                        <a:rPr lang="de-DE" sz="1600" b="0" i="0" kern="1200">
                          <a:solidFill>
                            <a:srgbClr val="455560"/>
                          </a:solidFill>
                          <a:latin typeface="Calibri Light" panose="020F0302020204030204" pitchFamily="34" charset="0"/>
                          <a:ea typeface="+mn-ea"/>
                          <a:cs typeface="Calibri Light" panose="020F0302020204030204" pitchFamily="34" charset="0"/>
                        </a:rPr>
                        <a:t>Stehen Sie mindestens für vier volle Tage pro Jahr, u.U. auch an Wochenenden, für Vorstandstreffen zur Verfügung ?</a:t>
                      </a:r>
                    </a:p>
                  </a:txBody>
                  <a:tcPr marL="45720" marR="4572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cs typeface="Calibri" panose="020F0502020204030204" pitchFamily="34" charset="0"/>
                          <a:sym typeface="Wingdings" panose="05000000000000000000" pitchFamily="2" charset="2"/>
                        </a:rPr>
                        <a:t></a:t>
                      </a:r>
                      <a:endParaRPr lang="en-US" sz="1600">
                        <a:latin typeface="Calibri" panose="020F0502020204030204" pitchFamily="34" charset="0"/>
                        <a:cs typeface="Calibri" panose="020F0502020204030204" pitchFamily="34" charset="0"/>
                      </a:endParaRPr>
                    </a:p>
                  </a:txBody>
                  <a:tcPr marL="45720" marR="4572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cs typeface="Calibri" panose="020F0502020204030204" pitchFamily="34" charset="0"/>
                          <a:sym typeface="Wingdings" panose="05000000000000000000" pitchFamily="2" charset="2"/>
                        </a:rPr>
                        <a:t></a:t>
                      </a:r>
                      <a:endParaRPr lang="en-US" sz="1600">
                        <a:latin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10004"/>
                  </a:ext>
                </a:extLst>
              </a:tr>
              <a:tr h="533420">
                <a:tc>
                  <a:txBody>
                    <a:bodyPr/>
                    <a:lstStyle/>
                    <a:p>
                      <a:pPr marL="179388" marR="0" lvl="0" indent="-179388" algn="l" defTabSz="1219170" rtl="0" eaLnBrk="1" fontAlgn="base" latinLnBrk="0" hangingPunct="1">
                        <a:lnSpc>
                          <a:spcPct val="100000"/>
                        </a:lnSpc>
                        <a:spcBef>
                          <a:spcPts val="0"/>
                        </a:spcBef>
                        <a:spcAft>
                          <a:spcPct val="0"/>
                        </a:spcAft>
                        <a:buClr>
                          <a:srgbClr val="007AC2"/>
                        </a:buClr>
                        <a:buSzTx/>
                        <a:buFontTx/>
                        <a:buChar char="•"/>
                        <a:tabLst/>
                        <a:defRPr/>
                      </a:pPr>
                      <a:r>
                        <a:rPr lang="de-DE" sz="1600" b="0" i="0" kern="1200">
                          <a:solidFill>
                            <a:srgbClr val="455560"/>
                          </a:solidFill>
                          <a:latin typeface="Calibri Light" panose="020F0302020204030204" pitchFamily="34" charset="0"/>
                          <a:ea typeface="+mn-ea"/>
                          <a:cs typeface="Calibri Light" panose="020F0302020204030204" pitchFamily="34" charset="0"/>
                        </a:rPr>
                        <a:t>Die Vereinsordnung und Satzung des PMI Germany Chapter e.V. sind  mir bekannt und habe ich gelesen</a:t>
                      </a:r>
                    </a:p>
                  </a:txBody>
                  <a:tcPr marL="45720" marR="4572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cs typeface="Calibri" panose="020F0502020204030204" pitchFamily="34" charset="0"/>
                          <a:sym typeface="Wingdings" panose="05000000000000000000" pitchFamily="2" charset="2"/>
                        </a:rPr>
                        <a:t></a:t>
                      </a:r>
                      <a:endParaRPr lang="en-US" sz="1600">
                        <a:latin typeface="Calibri" panose="020F0502020204030204" pitchFamily="34" charset="0"/>
                        <a:cs typeface="Calibri" panose="020F0502020204030204" pitchFamily="34" charset="0"/>
                      </a:endParaRPr>
                    </a:p>
                  </a:txBody>
                  <a:tcPr marL="45720" marR="4572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cs typeface="Calibri" panose="020F0502020204030204" pitchFamily="34" charset="0"/>
                          <a:sym typeface="Wingdings" panose="05000000000000000000" pitchFamily="2" charset="2"/>
                        </a:rPr>
                        <a:t></a:t>
                      </a:r>
                      <a:endParaRPr lang="en-US" sz="1600">
                        <a:latin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2194486969"/>
                  </a:ext>
                </a:extLst>
              </a:tr>
            </a:tbl>
          </a:graphicData>
        </a:graphic>
      </p:graphicFrame>
      <p:sp>
        <p:nvSpPr>
          <p:cNvPr id="10" name="Abgerundetes Rechteck 9"/>
          <p:cNvSpPr/>
          <p:nvPr/>
        </p:nvSpPr>
        <p:spPr>
          <a:xfrm>
            <a:off x="990233" y="5342248"/>
            <a:ext cx="4618715" cy="1038582"/>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lIns="91440" tIns="45720" rIns="91440" bIns="45720" anchor="t">
            <a:spAutoFit/>
          </a:bodyPr>
          <a:lstStyle/>
          <a:p>
            <a:pPr fontAlgn="base">
              <a:spcAft>
                <a:spcPct val="0"/>
              </a:spcAft>
              <a:buClr>
                <a:srgbClr val="E88E20"/>
              </a:buClr>
              <a:defRPr/>
            </a:pPr>
            <a:r>
              <a:rPr lang="de-DE" sz="1100" b="1" i="1">
                <a:solidFill>
                  <a:srgbClr val="0070C0"/>
                </a:solidFill>
                <a:latin typeface="Arial" panose="020B0604020202020204" pitchFamily="34" charset="0"/>
                <a:cs typeface="Arial" panose="020B0604020202020204" pitchFamily="34" charset="0"/>
              </a:rPr>
              <a:t>Hinweis: </a:t>
            </a:r>
          </a:p>
          <a:p>
            <a:pPr fontAlgn="base">
              <a:spcAft>
                <a:spcPct val="0"/>
              </a:spcAft>
              <a:buClr>
                <a:srgbClr val="E88E20"/>
              </a:buClr>
              <a:defRPr/>
            </a:pPr>
            <a:r>
              <a:rPr lang="de-DE" sz="1100" i="1">
                <a:solidFill>
                  <a:srgbClr val="0070C0"/>
                </a:solidFill>
                <a:latin typeface="Arial"/>
                <a:cs typeface="Arial"/>
              </a:rPr>
              <a:t>Bitte </a:t>
            </a:r>
            <a:r>
              <a:rPr lang="de-DE" sz="1100" b="1" i="1">
                <a:solidFill>
                  <a:srgbClr val="0070C0"/>
                </a:solidFill>
                <a:latin typeface="Arial"/>
                <a:cs typeface="Arial"/>
              </a:rPr>
              <a:t>überschreiben </a:t>
            </a:r>
            <a:r>
              <a:rPr lang="de-DE" sz="1100" i="1">
                <a:solidFill>
                  <a:srgbClr val="0070C0"/>
                </a:solidFill>
                <a:latin typeface="Arial"/>
                <a:cs typeface="Arial"/>
              </a:rPr>
              <a:t>Sie die blauen Textstellen mit Ihren Informationen. </a:t>
            </a:r>
          </a:p>
          <a:p>
            <a:pPr>
              <a:spcAft>
                <a:spcPct val="0"/>
              </a:spcAft>
              <a:defRPr/>
            </a:pPr>
            <a:r>
              <a:rPr lang="de-DE" sz="1100" i="1">
                <a:solidFill>
                  <a:srgbClr val="0070C0"/>
                </a:solidFill>
                <a:latin typeface="Arial"/>
                <a:cs typeface="Arial"/>
              </a:rPr>
              <a:t>Bitte </a:t>
            </a:r>
            <a:r>
              <a:rPr lang="de-DE" sz="1100" b="1" i="1">
                <a:solidFill>
                  <a:srgbClr val="0070C0"/>
                </a:solidFill>
                <a:latin typeface="Arial"/>
                <a:cs typeface="Arial"/>
              </a:rPr>
              <a:t>löschen </a:t>
            </a:r>
            <a:r>
              <a:rPr lang="de-DE" sz="1100" i="1">
                <a:solidFill>
                  <a:srgbClr val="0070C0"/>
                </a:solidFill>
                <a:latin typeface="Arial"/>
                <a:cs typeface="Arial"/>
              </a:rPr>
              <a:t>Sie die nicht zutreffenden Antworthäkchen auf der rechten Seite und auch diesen Hinweis.</a:t>
            </a:r>
            <a:endParaRPr lang="de-DE">
              <a:latin typeface="Arial"/>
              <a:cs typeface="Arial"/>
            </a:endParaRPr>
          </a:p>
        </p:txBody>
      </p:sp>
      <p:pic>
        <p:nvPicPr>
          <p:cNvPr id="14" name="Grafik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0708" y="381000"/>
            <a:ext cx="1066892" cy="1066892"/>
          </a:xfrm>
          <a:prstGeom prst="rect">
            <a:avLst/>
          </a:prstGeom>
        </p:spPr>
      </p:pic>
    </p:spTree>
    <p:extLst>
      <p:ext uri="{BB962C8B-B14F-4D97-AF65-F5344CB8AC3E}">
        <p14:creationId xmlns:p14="http://schemas.microsoft.com/office/powerpoint/2010/main" val="298869458"/>
      </p:ext>
    </p:extLst>
  </p:cSld>
  <p:clrMapOvr>
    <a:masterClrMapping/>
  </p:clrMapOvr>
  <p:transition advTm="5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381000"/>
            <a:ext cx="9296308" cy="1066800"/>
          </a:xfrm>
        </p:spPr>
        <p:txBody>
          <a:bodyPr/>
          <a:lstStyle/>
          <a:p>
            <a:r>
              <a:rPr lang="en-US" sz="3600" err="1"/>
              <a:t>Vorstandsamt</a:t>
            </a:r>
            <a:r>
              <a:rPr lang="en-US" sz="3600"/>
              <a:t> X </a:t>
            </a:r>
            <a:br>
              <a:rPr lang="en-US"/>
            </a:br>
            <a:r>
              <a:rPr lang="en-US" sz="3200" err="1"/>
              <a:t>Vorname</a:t>
            </a:r>
            <a:r>
              <a:rPr lang="en-US" sz="3200"/>
              <a:t> </a:t>
            </a:r>
            <a:r>
              <a:rPr lang="en-US" sz="3200" err="1"/>
              <a:t>Nachname</a:t>
            </a:r>
            <a:endParaRPr lang="en-US"/>
          </a:p>
        </p:txBody>
      </p:sp>
      <p:sp>
        <p:nvSpPr>
          <p:cNvPr id="11" name="Inhaltsplatzhalter 7"/>
          <p:cNvSpPr txBox="1">
            <a:spLocks/>
          </p:cNvSpPr>
          <p:nvPr/>
        </p:nvSpPr>
        <p:spPr bwMode="auto">
          <a:xfrm>
            <a:off x="914400" y="1485900"/>
            <a:ext cx="10363200" cy="36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marL="179388" indent="-179388" fontAlgn="base">
              <a:lnSpc>
                <a:spcPct val="100000"/>
              </a:lnSpc>
              <a:spcBef>
                <a:spcPts val="0"/>
              </a:spcBef>
              <a:spcAft>
                <a:spcPct val="0"/>
              </a:spcAft>
              <a:buClr>
                <a:srgbClr val="007AC2"/>
              </a:buClr>
              <a:buChar char="•"/>
              <a:defRPr sz="2000" b="1">
                <a:solidFill>
                  <a:srgbClr val="455560"/>
                </a:solidFill>
                <a:latin typeface="Avenir Next LT Pro Light" panose="020B0604020202020204" pitchFamily="34" charset="0"/>
                <a:cs typeface="Courier New" panose="02070309020205020404" pitchFamily="49" charset="0"/>
              </a:defRPr>
            </a:lvl1pPr>
            <a:lvl2pPr marL="0" lvl="1" indent="0" fontAlgn="base">
              <a:lnSpc>
                <a:spcPct val="100000"/>
              </a:lnSpc>
              <a:spcBef>
                <a:spcPts val="0"/>
              </a:spcBef>
              <a:spcAft>
                <a:spcPct val="0"/>
              </a:spcAft>
              <a:buNone/>
              <a:defRPr i="1">
                <a:solidFill>
                  <a:srgbClr val="0070C0"/>
                </a:solidFill>
                <a:latin typeface="Calibri" panose="020F0502020204030204" pitchFamily="34" charset="0"/>
                <a:cs typeface="Calibri" panose="020F0502020204030204" pitchFamily="34" charset="0"/>
              </a:defRPr>
            </a:lvl2pPr>
            <a:lvl3pPr marL="1447764" indent="-304792" fontAlgn="base">
              <a:spcBef>
                <a:spcPct val="20000"/>
              </a:spcBef>
              <a:spcAft>
                <a:spcPct val="0"/>
              </a:spcAft>
              <a:buChar char="•"/>
              <a:defRPr sz="3200">
                <a:solidFill>
                  <a:srgbClr val="455560"/>
                </a:solidFill>
                <a:latin typeface="Avenir Next LT Pro Light" panose="020B0604020202020204" pitchFamily="34" charset="0"/>
                <a:cs typeface="Courier New" panose="02070309020205020404" pitchFamily="49" charset="0"/>
              </a:defRPr>
            </a:lvl3pPr>
            <a:lvl4pPr marL="1904952" indent="-304792" fontAlgn="base">
              <a:spcBef>
                <a:spcPct val="20000"/>
              </a:spcBef>
              <a:spcAft>
                <a:spcPct val="0"/>
              </a:spcAft>
              <a:buChar char="–"/>
              <a:defRPr sz="2667">
                <a:solidFill>
                  <a:srgbClr val="455560"/>
                </a:solidFill>
                <a:latin typeface="Avenir Next LT Pro Light" panose="020B0604020202020204" pitchFamily="34" charset="0"/>
                <a:cs typeface="Courier New" panose="02070309020205020404" pitchFamily="49" charset="0"/>
              </a:defRPr>
            </a:lvl4pPr>
            <a:lvl5pPr marL="2362141" marR="0" indent="-304792" fontAlgn="base">
              <a:lnSpc>
                <a:spcPct val="100000"/>
              </a:lnSpc>
              <a:spcBef>
                <a:spcPct val="20000"/>
              </a:spcBef>
              <a:spcAft>
                <a:spcPct val="0"/>
              </a:spcAft>
              <a:buClrTx/>
              <a:buSzTx/>
              <a:buFontTx/>
              <a:buChar char="»"/>
              <a:tabLst/>
              <a:defRPr sz="2667" b="0" i="0">
                <a:solidFill>
                  <a:srgbClr val="455560"/>
                </a:solidFill>
                <a:effectLst/>
                <a:latin typeface="Avenir Next LT Pro Light" panose="020B0604020202020204" pitchFamily="34" charset="0"/>
                <a:cs typeface="Courier New" panose="02070309020205020404" pitchFamily="49" charset="0"/>
              </a:defRPr>
            </a:lvl5pPr>
            <a:lvl6pPr marL="2971726" indent="-304792" fontAlgn="base">
              <a:spcBef>
                <a:spcPct val="20000"/>
              </a:spcBef>
              <a:spcAft>
                <a:spcPct val="0"/>
              </a:spcAft>
              <a:buChar char="»"/>
              <a:defRPr sz="2400">
                <a:solidFill>
                  <a:srgbClr val="455560"/>
                </a:solidFill>
              </a:defRPr>
            </a:lvl6pPr>
            <a:lvl7pPr marL="3581310" indent="-304792" fontAlgn="base">
              <a:spcBef>
                <a:spcPct val="20000"/>
              </a:spcBef>
              <a:spcAft>
                <a:spcPct val="0"/>
              </a:spcAft>
              <a:buChar char="»"/>
              <a:defRPr sz="2400">
                <a:solidFill>
                  <a:srgbClr val="455560"/>
                </a:solidFill>
              </a:defRPr>
            </a:lvl7pPr>
            <a:lvl8pPr marL="4190895" indent="-304792" fontAlgn="base">
              <a:spcBef>
                <a:spcPct val="20000"/>
              </a:spcBef>
              <a:spcAft>
                <a:spcPct val="0"/>
              </a:spcAft>
              <a:buChar char="»"/>
              <a:defRPr sz="2400">
                <a:solidFill>
                  <a:srgbClr val="455560"/>
                </a:solidFill>
              </a:defRPr>
            </a:lvl8pPr>
            <a:lvl9pPr marL="4800480" indent="-304792" fontAlgn="base">
              <a:spcBef>
                <a:spcPct val="20000"/>
              </a:spcBef>
              <a:spcAft>
                <a:spcPct val="0"/>
              </a:spcAft>
              <a:buChar char="»"/>
              <a:defRPr sz="2400">
                <a:solidFill>
                  <a:srgbClr val="455560"/>
                </a:solidFill>
              </a:defRPr>
            </a:lvl9pPr>
          </a:lstStyle>
          <a:p>
            <a:pPr lvl="1"/>
            <a:r>
              <a:rPr lang="de-DE"/>
              <a:t>Folgende  Angaben sind keine Kriterien für die Zulassung der Kandidatur. Sie dienen nur der Information für die Wähler .</a:t>
            </a:r>
          </a:p>
        </p:txBody>
      </p:sp>
      <p:sp>
        <p:nvSpPr>
          <p:cNvPr id="12" name="Inhaltsplatzhalter 5"/>
          <p:cNvSpPr>
            <a:spLocks noGrp="1"/>
          </p:cNvSpPr>
          <p:nvPr>
            <p:ph sz="half" idx="1"/>
          </p:nvPr>
        </p:nvSpPr>
        <p:spPr>
          <a:xfrm>
            <a:off x="914400" y="2098622"/>
            <a:ext cx="5181600" cy="3692577"/>
          </a:xfrm>
        </p:spPr>
        <p:txBody>
          <a:bodyPr>
            <a:noAutofit/>
          </a:bodyPr>
          <a:lstStyle/>
          <a:p>
            <a:pPr marL="179388" indent="-179388">
              <a:lnSpc>
                <a:spcPct val="100000"/>
              </a:lnSpc>
              <a:spcBef>
                <a:spcPts val="0"/>
              </a:spcBef>
            </a:pPr>
            <a:r>
              <a:rPr lang="de-DE" sz="1800">
                <a:latin typeface="Calibri Light" panose="020F0302020204030204" pitchFamily="34" charset="0"/>
                <a:cs typeface="Calibri Light" panose="020F0302020204030204" pitchFamily="34" charset="0"/>
              </a:rPr>
              <a:t>Motivation für die Kandidatur:</a:t>
            </a:r>
          </a:p>
          <a:p>
            <a:pPr marL="538163" lvl="1" indent="-182563">
              <a:lnSpc>
                <a:spcPct val="100000"/>
              </a:lnSpc>
              <a:spcBef>
                <a:spcPts val="0"/>
              </a:spcBef>
            </a:pPr>
            <a:r>
              <a:rPr lang="en-US" sz="1800">
                <a:solidFill>
                  <a:srgbClr val="0070C0"/>
                </a:solidFill>
                <a:latin typeface="Calibri Light" panose="020F0302020204030204" pitchFamily="34" charset="0"/>
                <a:ea typeface="+mn-ea"/>
                <a:cs typeface="Calibri Light" panose="020F0302020204030204" pitchFamily="34" charset="0"/>
              </a:rPr>
              <a:t>Text</a:t>
            </a:r>
          </a:p>
          <a:p>
            <a:pPr marL="538163" lvl="1" indent="-182563">
              <a:lnSpc>
                <a:spcPct val="100000"/>
              </a:lnSpc>
              <a:spcBef>
                <a:spcPts val="0"/>
              </a:spcBef>
            </a:pPr>
            <a:r>
              <a:rPr lang="en-US"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r>
              <a:rPr lang="en-US"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r>
              <a:rPr lang="en-US" sz="1800">
                <a:solidFill>
                  <a:srgbClr val="0070C0"/>
                </a:solidFill>
                <a:latin typeface="Calibri Light" panose="020F0302020204030204" pitchFamily="34" charset="0"/>
                <a:cs typeface="Calibri Light" panose="020F0302020204030204" pitchFamily="34" charset="0"/>
              </a:rPr>
              <a:t>Text</a:t>
            </a:r>
          </a:p>
          <a:p>
            <a:pPr marL="179388" indent="-179388">
              <a:lnSpc>
                <a:spcPct val="100000"/>
              </a:lnSpc>
              <a:spcBef>
                <a:spcPts val="0"/>
              </a:spcBef>
            </a:pPr>
            <a:endParaRPr lang="en-US" sz="1800">
              <a:solidFill>
                <a:srgbClr val="0070C0"/>
              </a:solidFill>
              <a:latin typeface="Calibri Light" panose="020F0302020204030204" pitchFamily="34" charset="0"/>
              <a:cs typeface="Calibri Light" panose="020F0302020204030204" pitchFamily="34" charset="0"/>
            </a:endParaRPr>
          </a:p>
        </p:txBody>
      </p:sp>
      <p:sp>
        <p:nvSpPr>
          <p:cNvPr id="13" name="Inhaltsplatzhalter 12"/>
          <p:cNvSpPr>
            <a:spLocks noGrp="1"/>
          </p:cNvSpPr>
          <p:nvPr>
            <p:ph sz="half" idx="2"/>
          </p:nvPr>
        </p:nvSpPr>
        <p:spPr>
          <a:xfrm>
            <a:off x="6197600" y="2098622"/>
            <a:ext cx="5181600" cy="3692577"/>
          </a:xfrm>
        </p:spPr>
        <p:txBody>
          <a:bodyPr>
            <a:normAutofit/>
          </a:bodyPr>
          <a:lstStyle/>
          <a:p>
            <a:pPr marL="179388" lvl="1" indent="-179388">
              <a:lnSpc>
                <a:spcPct val="100000"/>
              </a:lnSpc>
              <a:spcBef>
                <a:spcPts val="0"/>
              </a:spcBef>
              <a:buClr>
                <a:srgbClr val="007AC2"/>
              </a:buClr>
              <a:buChar char="•"/>
            </a:pPr>
            <a:r>
              <a:rPr lang="de-DE" sz="1800">
                <a:latin typeface="Calibri Light" panose="020F0302020204030204" pitchFamily="34" charset="0"/>
                <a:cs typeface="Calibri Light" panose="020F0302020204030204" pitchFamily="34" charset="0"/>
              </a:rPr>
              <a:t>Geplante erste Schritte im Falle einer Wahl:</a:t>
            </a:r>
          </a:p>
          <a:p>
            <a:pPr marL="538163" lvl="1" indent="-182563">
              <a:lnSpc>
                <a:spcPct val="100000"/>
              </a:lnSpc>
              <a:spcBef>
                <a:spcPts val="0"/>
              </a:spcBef>
              <a:buClr>
                <a:srgbClr val="007AC2"/>
              </a:buClr>
            </a:pPr>
            <a:r>
              <a:rPr lang="en-US"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r>
              <a:rPr lang="en-US"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r>
              <a:rPr lang="en-US" sz="1800">
                <a:solidFill>
                  <a:srgbClr val="0070C0"/>
                </a:solidFill>
                <a:latin typeface="Calibri Light" panose="020F0302020204030204" pitchFamily="34" charset="0"/>
                <a:cs typeface="Calibri Light" panose="020F0302020204030204" pitchFamily="34" charset="0"/>
              </a:rPr>
              <a:t>Text</a:t>
            </a:r>
          </a:p>
          <a:p>
            <a:pPr marL="538163" lvl="1" indent="-182563">
              <a:lnSpc>
                <a:spcPct val="100000"/>
              </a:lnSpc>
              <a:spcBef>
                <a:spcPts val="0"/>
              </a:spcBef>
            </a:pPr>
            <a:r>
              <a:rPr lang="en-US" sz="1800">
                <a:solidFill>
                  <a:srgbClr val="0070C0"/>
                </a:solidFill>
                <a:latin typeface="Calibri Light" panose="020F0302020204030204" pitchFamily="34" charset="0"/>
                <a:cs typeface="Calibri Light" panose="020F0302020204030204" pitchFamily="34" charset="0"/>
              </a:rPr>
              <a:t>Text</a:t>
            </a:r>
          </a:p>
        </p:txBody>
      </p:sp>
      <p:sp>
        <p:nvSpPr>
          <p:cNvPr id="7" name="Abgerundetes Rechteck 6"/>
          <p:cNvSpPr/>
          <p:nvPr/>
        </p:nvSpPr>
        <p:spPr>
          <a:xfrm>
            <a:off x="2110871" y="5897718"/>
            <a:ext cx="7315200" cy="476726"/>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fontAlgn="base">
              <a:spcAft>
                <a:spcPct val="0"/>
              </a:spcAft>
              <a:buClr>
                <a:srgbClr val="E88E20"/>
              </a:buClr>
              <a:defRPr/>
            </a:pPr>
            <a:r>
              <a:rPr lang="de-DE" sz="1100" b="1" i="1">
                <a:solidFill>
                  <a:srgbClr val="0070C0"/>
                </a:solidFill>
                <a:latin typeface="Arial" panose="020B0604020202020204" pitchFamily="34" charset="0"/>
                <a:cs typeface="Arial" panose="020B0604020202020204" pitchFamily="34" charset="0"/>
              </a:rPr>
              <a:t>Hinweis: </a:t>
            </a:r>
          </a:p>
          <a:p>
            <a:pPr fontAlgn="base">
              <a:spcAft>
                <a:spcPct val="0"/>
              </a:spcAft>
              <a:buClr>
                <a:srgbClr val="E88E20"/>
              </a:buClr>
              <a:defRPr/>
            </a:pPr>
            <a:r>
              <a:rPr lang="de-DE" sz="1100" i="1">
                <a:solidFill>
                  <a:srgbClr val="0070C0"/>
                </a:solidFill>
                <a:latin typeface="Arial" panose="020B0604020202020204" pitchFamily="34" charset="0"/>
                <a:cs typeface="Arial" panose="020B0604020202020204" pitchFamily="34" charset="0"/>
              </a:rPr>
              <a:t>Bitte überschreiben Sie die blauen Textstellen mit Ihren Informationen.</a:t>
            </a:r>
          </a:p>
        </p:txBody>
      </p:sp>
      <p:pic>
        <p:nvPicPr>
          <p:cNvPr id="8" name="Grafik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10708" y="381000"/>
            <a:ext cx="1066892" cy="1066892"/>
          </a:xfrm>
          <a:prstGeom prst="rect">
            <a:avLst/>
          </a:prstGeom>
        </p:spPr>
      </p:pic>
    </p:spTree>
    <p:extLst>
      <p:ext uri="{BB962C8B-B14F-4D97-AF65-F5344CB8AC3E}">
        <p14:creationId xmlns:p14="http://schemas.microsoft.com/office/powerpoint/2010/main" val="64612296"/>
      </p:ext>
    </p:extLst>
  </p:cSld>
  <p:clrMapOvr>
    <a:masterClrMapping/>
  </p:clrMapOvr>
  <p:transition advTm="5000">
    <p:fade/>
  </p:transition>
</p:sld>
</file>

<file path=ppt/theme/theme1.xml><?xml version="1.0" encoding="utf-8"?>
<a:theme xmlns:a="http://schemas.openxmlformats.org/drawingml/2006/main" name="1_Theme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62F74FD9655246A600174173BB7021" ma:contentTypeVersion="5" ma:contentTypeDescription="Create a new document." ma:contentTypeScope="" ma:versionID="758cbbce2ad4fc1fe1718ef43ca0bf1a">
  <xsd:schema xmlns:xsd="http://www.w3.org/2001/XMLSchema" xmlns:xs="http://www.w3.org/2001/XMLSchema" xmlns:p="http://schemas.microsoft.com/office/2006/metadata/properties" xmlns:ns2="ec177b70-6748-4f13-81a0-6f1554099512" targetNamespace="http://schemas.microsoft.com/office/2006/metadata/properties" ma:root="true" ma:fieldsID="c824ab8b93dbe4ca32a35793fc484c37" ns2:_="">
    <xsd:import namespace="ec177b70-6748-4f13-81a0-6f15540995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77b70-6748-4f13-81a0-6f15540995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B53A30-482A-406B-89A4-23EF4693930C}">
  <ds:schemaRefs>
    <ds:schemaRef ds:uri="ec177b70-6748-4f13-81a0-6f15540995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C45E9A-B120-45D9-B4AE-3907C02CB8B0}">
  <ds:schemaRefs>
    <ds:schemaRef ds:uri="8aaa1fed-8d57-4067-b5b7-49d95d5680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59DD80A-A524-4F7B-8E26-A046DE1AAD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782</Words>
  <Application>Microsoft Macintosh PowerPoint</Application>
  <PresentationFormat>Breitbild</PresentationFormat>
  <Paragraphs>88</Paragraphs>
  <Slides>6</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vt:i4>
      </vt:variant>
    </vt:vector>
  </HeadingPairs>
  <TitlesOfParts>
    <vt:vector size="14" baseType="lpstr">
      <vt:lpstr>Arial</vt:lpstr>
      <vt:lpstr>Avenir Next LT Pro Light</vt:lpstr>
      <vt:lpstr>Calibri</vt:lpstr>
      <vt:lpstr>Calibri Light</vt:lpstr>
      <vt:lpstr>Courier New</vt:lpstr>
      <vt:lpstr>Symbol</vt:lpstr>
      <vt:lpstr>Wingdings</vt:lpstr>
      <vt:lpstr>1_Theme2</vt:lpstr>
      <vt:lpstr>PmI Germany Chapter E.V.  Bewerbung um Vorstandsamt oder Als Kassenprüfer:IN</vt:lpstr>
      <vt:lpstr>Neuwahl Vorstand / Kassenprüfer:in</vt:lpstr>
      <vt:lpstr>Ich bewerbe mich für folgende(s) Vorstandsamt/ämter</vt:lpstr>
      <vt:lpstr>Vorstandsamt X  Vorname Nachname</vt:lpstr>
      <vt:lpstr>Vorstandsamt X  Vorname Nachname</vt:lpstr>
      <vt:lpstr>Vorstandsamt X  Vorname Nachname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PMI GC</dc:creator>
  <cp:keywords/>
  <dc:description/>
  <cp:lastModifiedBy>Anthony Soprano</cp:lastModifiedBy>
  <cp:revision>8</cp:revision>
  <dcterms:created xsi:type="dcterms:W3CDTF">2020-02-02T08:53:50Z</dcterms:created>
  <dcterms:modified xsi:type="dcterms:W3CDTF">2023-02-04T11:59:55Z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0x0101000862F74FD9655246A600174173BB7021</vt:lpwstr>
  </property>
</Properties>
</file>